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charts/chart1.xml" ContentType="application/vnd.openxmlformats-officedocument.drawingml.char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6.xml" ContentType="application/vnd.openxmlformats-officedocument.theme+xml"/>
  <Override PartName="/ppt/slideLayouts/slideLayout25.xml" ContentType="application/vnd.openxmlformats-officedocument.presentationml.slideLayout+xml"/>
  <Override PartName="/ppt/theme/theme7.xml" ContentType="application/vnd.openxmlformats-officedocument.theme+xml"/>
  <Override PartName="/ppt/slideLayouts/slideLayout2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7">
  <p:sldMasterIdLst>
    <p:sldMasterId id="2147483696" r:id="rId4"/>
    <p:sldMasterId id="2147483682" r:id="rId5"/>
    <p:sldMasterId id="2147483669" r:id="rId6"/>
    <p:sldMasterId id="2147483667" r:id="rId7"/>
    <p:sldMasterId id="2147483663" r:id="rId8"/>
    <p:sldMasterId id="2147483697" r:id="rId9"/>
    <p:sldMasterId id="2147483714" r:id="rId10"/>
    <p:sldMasterId id="2147483727" r:id="rId11"/>
  </p:sldMasterIdLst>
  <p:notesMasterIdLst>
    <p:notesMasterId r:id="rId26"/>
  </p:notesMasterIdLst>
  <p:handoutMasterIdLst>
    <p:handoutMasterId r:id="rId27"/>
  </p:handoutMasterIdLst>
  <p:sldIdLst>
    <p:sldId id="263" r:id="rId12"/>
    <p:sldId id="306" r:id="rId13"/>
    <p:sldId id="296" r:id="rId14"/>
    <p:sldId id="304" r:id="rId15"/>
    <p:sldId id="308" r:id="rId16"/>
    <p:sldId id="298" r:id="rId17"/>
    <p:sldId id="299" r:id="rId18"/>
    <p:sldId id="300" r:id="rId19"/>
    <p:sldId id="309" r:id="rId20"/>
    <p:sldId id="307" r:id="rId21"/>
    <p:sldId id="301" r:id="rId22"/>
    <p:sldId id="295" r:id="rId23"/>
    <p:sldId id="305" r:id="rId24"/>
    <p:sldId id="264" r:id="rId25"/>
  </p:sldIdLst>
  <p:sldSz cx="9144000" cy="5143500" type="screen16x9"/>
  <p:notesSz cx="6797675" cy="99250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2E4E618-D1E4-43BB-9ADE-FB7D29FE779F}">
          <p14:sldIdLst>
            <p14:sldId id="263"/>
            <p14:sldId id="306"/>
            <p14:sldId id="296"/>
            <p14:sldId id="304"/>
            <p14:sldId id="308"/>
            <p14:sldId id="298"/>
            <p14:sldId id="299"/>
            <p14:sldId id="300"/>
            <p14:sldId id="309"/>
            <p14:sldId id="307"/>
            <p14:sldId id="301"/>
            <p14:sldId id="295"/>
            <p14:sldId id="305"/>
            <p14:sldId id="264"/>
          </p14:sldIdLst>
        </p14:section>
        <p14:section name="Untitled Section" id="{04BABBBC-2E4C-470C-8B14-5387E1A976ED}">
          <p14:sldIdLst/>
        </p14:section>
      </p14:sectionLst>
    </p:ext>
    <p:ext uri="{EFAFB233-063F-42B5-8137-9DF3F51BA10A}">
      <p15:sldGuideLst xmlns:p15="http://schemas.microsoft.com/office/powerpoint/2012/main">
        <p15:guide id="1" orient="horz" pos="1377">
          <p15:clr>
            <a:srgbClr val="A4A3A4"/>
          </p15:clr>
        </p15:guide>
        <p15:guide id="2" pos="6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504D"/>
    <a:srgbClr val="77933C"/>
    <a:srgbClr val="428175"/>
    <a:srgbClr val="EFEFEF"/>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 v="13" dt="2021-03-02T12:13:07.844"/>
    <p1510:client id="{9C2FA8CB-2365-4912-94E8-62E6BE649198}" v="6" dt="2021-03-02T13:14:08.3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71"/>
    <p:restoredTop sz="96357" autoAdjust="0"/>
  </p:normalViewPr>
  <p:slideViewPr>
    <p:cSldViewPr snapToGrid="0" snapToObjects="1">
      <p:cViewPr>
        <p:scale>
          <a:sx n="150" d="100"/>
          <a:sy n="150" d="100"/>
        </p:scale>
        <p:origin x="672" y="126"/>
      </p:cViewPr>
      <p:guideLst>
        <p:guide orient="horz" pos="1377"/>
        <p:guide pos="68"/>
      </p:guideLst>
    </p:cSldViewPr>
  </p:slideViewPr>
  <p:notesTextViewPr>
    <p:cViewPr>
      <p:scale>
        <a:sx n="100" d="100"/>
        <a:sy n="100" d="100"/>
      </p:scale>
      <p:origin x="0" y="0"/>
    </p:cViewPr>
  </p:notesTextViewPr>
  <p:notesViewPr>
    <p:cSldViewPr snapToGrid="0" snapToObjects="1" showGuides="1">
      <p:cViewPr varScale="1">
        <p:scale>
          <a:sx n="140" d="100"/>
          <a:sy n="140" d="100"/>
        </p:scale>
        <p:origin x="5888" y="2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file:///C:\Users\Senta%20Schmatzberger\Dropbox%20(BPIE%20Dropbox)\H2020%20ENEFIRST\WP2\D2.4_RisksBarriersEU\20200522_Survey%20response_barriers_final_edited.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https://bpie.sharepoint.com/projects/enefirst/Shared%20Documents/2%20work_packages/WP2%20EE1st%20framework/D2.4_RisksBarriersEU/Survey%20response_Identifying%20barriers%20to%20policy%20implementation_final.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C5CE1D"/>
            </a:solidFill>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4A84-9D40-8540-02A1215FB11C}"/>
            </c:ext>
          </c:extLst>
        </c:ser>
        <c:ser>
          <c:idx val="1"/>
          <c:order val="1"/>
          <c:tx>
            <c:strRef>
              <c:f>Sheet1!$C$1</c:f>
              <c:strCache>
                <c:ptCount val="1"/>
                <c:pt idx="0">
                  <c:v>Series 2</c:v>
                </c:pt>
              </c:strCache>
            </c:strRef>
          </c:tx>
          <c:spPr>
            <a:solidFill>
              <a:srgbClr val="6CA939"/>
            </a:solidFill>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1.4</c:v>
                </c:pt>
                <c:pt idx="1">
                  <c:v>2.4</c:v>
                </c:pt>
                <c:pt idx="2">
                  <c:v>1.8</c:v>
                </c:pt>
                <c:pt idx="3">
                  <c:v>1</c:v>
                </c:pt>
              </c:numCache>
            </c:numRef>
          </c:val>
          <c:extLst>
            <c:ext xmlns:c16="http://schemas.microsoft.com/office/drawing/2014/chart" uri="{C3380CC4-5D6E-409C-BE32-E72D297353CC}">
              <c16:uniqueId val="{00000001-4A84-9D40-8540-02A1215FB11C}"/>
            </c:ext>
          </c:extLst>
        </c:ser>
        <c:ser>
          <c:idx val="2"/>
          <c:order val="2"/>
          <c:tx>
            <c:strRef>
              <c:f>Sheet1!$D$1</c:f>
              <c:strCache>
                <c:ptCount val="1"/>
                <c:pt idx="0">
                  <c:v>Series 3</c:v>
                </c:pt>
              </c:strCache>
            </c:strRef>
          </c:tx>
          <c:spPr>
            <a:solidFill>
              <a:srgbClr val="2793A5"/>
            </a:solidFill>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4.4000000000000004</c:v>
                </c:pt>
                <c:pt idx="1">
                  <c:v>5.5</c:v>
                </c:pt>
                <c:pt idx="2">
                  <c:v>4</c:v>
                </c:pt>
                <c:pt idx="3">
                  <c:v>5</c:v>
                </c:pt>
              </c:numCache>
            </c:numRef>
          </c:val>
          <c:extLst>
            <c:ext xmlns:c16="http://schemas.microsoft.com/office/drawing/2014/chart" uri="{C3380CC4-5D6E-409C-BE32-E72D297353CC}">
              <c16:uniqueId val="{00000002-4A84-9D40-8540-02A1215FB11C}"/>
            </c:ext>
          </c:extLst>
        </c:ser>
        <c:dLbls>
          <c:showLegendKey val="0"/>
          <c:showVal val="0"/>
          <c:showCatName val="0"/>
          <c:showSerName val="0"/>
          <c:showPercent val="0"/>
          <c:showBubbleSize val="0"/>
        </c:dLbls>
        <c:gapWidth val="150"/>
        <c:axId val="341881352"/>
        <c:axId val="341883704"/>
      </c:barChart>
      <c:catAx>
        <c:axId val="341881352"/>
        <c:scaling>
          <c:orientation val="minMax"/>
        </c:scaling>
        <c:delete val="1"/>
        <c:axPos val="b"/>
        <c:numFmt formatCode="General" sourceLinked="0"/>
        <c:majorTickMark val="out"/>
        <c:minorTickMark val="none"/>
        <c:tickLblPos val="nextTo"/>
        <c:crossAx val="341883704"/>
        <c:crosses val="autoZero"/>
        <c:auto val="1"/>
        <c:lblAlgn val="ctr"/>
        <c:lblOffset val="100"/>
        <c:noMultiLvlLbl val="0"/>
      </c:catAx>
      <c:valAx>
        <c:axId val="341883704"/>
        <c:scaling>
          <c:orientation val="minMax"/>
        </c:scaling>
        <c:delete val="0"/>
        <c:axPos val="l"/>
        <c:majorGridlines/>
        <c:numFmt formatCode="General" sourceLinked="1"/>
        <c:majorTickMark val="out"/>
        <c:minorTickMark val="none"/>
        <c:tickLblPos val="nextTo"/>
        <c:txPr>
          <a:bodyPr rot="0" vert="wordArtVert" anchor="ctr" anchorCtr="1"/>
          <a:lstStyle/>
          <a:p>
            <a:pPr>
              <a:defRPr sz="1000">
                <a:latin typeface=""/>
              </a:defRPr>
            </a:pPr>
            <a:endParaRPr lang="en-US"/>
          </a:p>
        </c:txPr>
        <c:crossAx val="341881352"/>
        <c:crosses val="autoZero"/>
        <c:crossBetween val="between"/>
      </c:valAx>
    </c:plotArea>
    <c:legend>
      <c:legendPos val="r"/>
      <c:layout>
        <c:manualLayout>
          <c:xMode val="edge"/>
          <c:yMode val="edge"/>
          <c:x val="0.76281532094712101"/>
          <c:y val="0.330218431502386"/>
          <c:w val="0.237184639775468"/>
          <c:h val="0.339563136995228"/>
        </c:manualLayout>
      </c:layout>
      <c:overlay val="0"/>
      <c:txPr>
        <a:bodyPr/>
        <a:lstStyle/>
        <a:p>
          <a:pPr>
            <a:defRPr sz="1000" b="0" i="0">
              <a:latin typeface="Helvetica"/>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explosion val="9"/>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DE9A-4380-8A3B-1031EF401F13}"/>
              </c:ext>
            </c:extLst>
          </c:dPt>
          <c:dPt>
            <c:idx val="1"/>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DE9A-4380-8A3B-1031EF401F13}"/>
              </c:ext>
            </c:extLst>
          </c:dPt>
          <c:dPt>
            <c:idx val="2"/>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DE9A-4380-8A3B-1031EF401F13}"/>
              </c:ext>
            </c:extLst>
          </c:dPt>
          <c:dPt>
            <c:idx val="3"/>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DE9A-4380-8A3B-1031EF401F13}"/>
              </c:ext>
            </c:extLst>
          </c:dPt>
          <c:dPt>
            <c:idx val="4"/>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DE9A-4380-8A3B-1031EF401F13}"/>
              </c:ext>
            </c:extLst>
          </c:dPt>
          <c:dPt>
            <c:idx val="5"/>
            <c:bubble3D val="0"/>
            <c:spPr>
              <a:solidFill>
                <a:schemeClr val="accent5">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DE9A-4380-8A3B-1031EF401F13}"/>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DE9A-4380-8A3B-1031EF401F13}"/>
                </c:ext>
              </c:extLst>
            </c:dLbl>
            <c:dLbl>
              <c:idx val="1"/>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Helvetica" panose="020B0604020202020204" pitchFamily="34" charset="0"/>
                        <a:ea typeface="+mn-ea"/>
                        <a:cs typeface="Helvetica" panose="020B0604020202020204" pitchFamily="34" charset="0"/>
                      </a:defRPr>
                    </a:pPr>
                    <a:fld id="{D0812622-E20A-47AD-A73D-A2FEF38A2D4C}" type="CATEGORYNAME">
                      <a:rPr lang="en-US">
                        <a:latin typeface="Helvetica" panose="020B0604020202020204" pitchFamily="34" charset="0"/>
                        <a:cs typeface="Helvetica" panose="020B0604020202020204" pitchFamily="34" charset="0"/>
                      </a:rPr>
                      <a:pPr>
                        <a:defRPr>
                          <a:solidFill>
                            <a:schemeClr val="accent1"/>
                          </a:solidFill>
                          <a:latin typeface="Helvetica" panose="020B0604020202020204" pitchFamily="34" charset="0"/>
                          <a:cs typeface="Helvetica" panose="020B0604020202020204" pitchFamily="34" charset="0"/>
                        </a:defRPr>
                      </a:pPr>
                      <a:t>[CATEGORY NAME]</a:t>
                    </a:fld>
                    <a:r>
                      <a:rPr lang="en-US" baseline="0">
                        <a:latin typeface="Helvetica" panose="020B0604020202020204" pitchFamily="34" charset="0"/>
                        <a:cs typeface="Helvetica" panose="020B0604020202020204" pitchFamily="34" charset="0"/>
                      </a:rPr>
                      <a:t>
</a:t>
                    </a:r>
                    <a:fld id="{DB4E99DF-AF3F-41E1-B083-262BE460423C}" type="PERCENTAGE">
                      <a:rPr lang="en-US" baseline="0">
                        <a:latin typeface="Helvetica" panose="020B0604020202020204" pitchFamily="34" charset="0"/>
                        <a:cs typeface="Helvetica" panose="020B0604020202020204" pitchFamily="34" charset="0"/>
                      </a:rPr>
                      <a:pPr>
                        <a:defRPr>
                          <a:solidFill>
                            <a:schemeClr val="accent1"/>
                          </a:solidFill>
                          <a:latin typeface="Helvetica" panose="020B0604020202020204" pitchFamily="34" charset="0"/>
                          <a:cs typeface="Helvetica" panose="020B0604020202020204" pitchFamily="34" charset="0"/>
                        </a:defRPr>
                      </a:pPr>
                      <a:t>[PERCENTAGE]</a:t>
                    </a:fld>
                    <a:endParaRPr lang="en-US" baseline="0">
                      <a:latin typeface="Helvetica" panose="020B0604020202020204" pitchFamily="34" charset="0"/>
                      <a:cs typeface="Helvetica" panose="020B0604020202020204" pitchFamily="34" charset="0"/>
                    </a:endParaRP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E9A-4380-8A3B-1031EF401F13}"/>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DE9A-4380-8A3B-1031EF401F13}"/>
                </c:ext>
              </c:extLst>
            </c:dLbl>
            <c:dLbl>
              <c:idx val="3"/>
              <c:layout>
                <c:manualLayout>
                  <c:x val="-0.20048062586457407"/>
                  <c:y val="0"/>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Helvetica" panose="020B0604020202020204" pitchFamily="34" charset="0"/>
                      <a:ea typeface="+mn-ea"/>
                      <a:cs typeface="Helvetica"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DE9A-4380-8A3B-1031EF401F13}"/>
                </c:ext>
              </c:extLst>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60000"/>
                        </a:schemeClr>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9-DE9A-4380-8A3B-1031EF401F13}"/>
                </c:ext>
              </c:extLst>
            </c:dLbl>
            <c:dLbl>
              <c:idx val="5"/>
              <c:layout>
                <c:manualLayout>
                  <c:x val="-0.10161346790396218"/>
                  <c:y val="4.1088861295004435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lumMod val="60000"/>
                        </a:schemeClr>
                      </a:solidFill>
                      <a:latin typeface="Helvetica" panose="020B0604020202020204" pitchFamily="34" charset="0"/>
                      <a:ea typeface="+mn-ea"/>
                      <a:cs typeface="Helvetica"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DE9A-4380-8A3B-1031EF401F13}"/>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'Country level'!$C$2:$C$7</c:f>
              <c:strCache>
                <c:ptCount val="6"/>
                <c:pt idx="0">
                  <c:v>European level</c:v>
                </c:pt>
                <c:pt idx="1">
                  <c:v>European level; National level</c:v>
                </c:pt>
                <c:pt idx="2">
                  <c:v>European level; National level; Local/regional level</c:v>
                </c:pt>
                <c:pt idx="3">
                  <c:v>Local/regional level</c:v>
                </c:pt>
                <c:pt idx="4">
                  <c:v>National level</c:v>
                </c:pt>
                <c:pt idx="5">
                  <c:v>National level;Local/regional level</c:v>
                </c:pt>
              </c:strCache>
            </c:strRef>
          </c:cat>
          <c:val>
            <c:numRef>
              <c:f>'Country level'!$D$2:$D$7</c:f>
              <c:numCache>
                <c:formatCode>General</c:formatCode>
                <c:ptCount val="6"/>
                <c:pt idx="0">
                  <c:v>6</c:v>
                </c:pt>
                <c:pt idx="1">
                  <c:v>7</c:v>
                </c:pt>
                <c:pt idx="2">
                  <c:v>5</c:v>
                </c:pt>
                <c:pt idx="3">
                  <c:v>7</c:v>
                </c:pt>
                <c:pt idx="4">
                  <c:v>12</c:v>
                </c:pt>
                <c:pt idx="5">
                  <c:v>5</c:v>
                </c:pt>
              </c:numCache>
            </c:numRef>
          </c:val>
          <c:extLst>
            <c:ext xmlns:c16="http://schemas.microsoft.com/office/drawing/2014/chart" uri="{C3380CC4-5D6E-409C-BE32-E72D297353CC}">
              <c16:uniqueId val="{0000000C-DE9A-4380-8A3B-1031EF401F13}"/>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percentStacked"/>
        <c:varyColors val="0"/>
        <c:ser>
          <c:idx val="0"/>
          <c:order val="0"/>
          <c:tx>
            <c:strRef>
              <c:f>Sheet2!$B$17</c:f>
              <c:strCache>
                <c:ptCount val="1"/>
                <c:pt idx="0">
                  <c:v>Political barrier</c:v>
                </c:pt>
              </c:strCache>
            </c:strRef>
          </c:tx>
          <c:spPr>
            <a:solidFill>
              <a:schemeClr val="accent6"/>
            </a:solidFill>
            <a:ln>
              <a:noFill/>
            </a:ln>
            <a:effectLst/>
            <a:sp3d/>
          </c:spPr>
          <c:invertIfNegative val="0"/>
          <c:cat>
            <c:strRef>
              <c:f>Sheet2!$A$18:$A$27</c:f>
              <c:strCache>
                <c:ptCount val="10"/>
                <c:pt idx="0">
                  <c:v>Power market and regulation (9)</c:v>
                </c:pt>
                <c:pt idx="1">
                  <c:v>Gas market and regulation (3)</c:v>
                </c:pt>
                <c:pt idx="2">
                  <c:v>District heating market and regulation (7)</c:v>
                </c:pt>
                <c:pt idx="3">
                  <c:v>Renewable energy policy/market (16)</c:v>
                </c:pt>
                <c:pt idx="4">
                  <c:v>Energy efficiency policy/market (32)</c:v>
                </c:pt>
                <c:pt idx="5">
                  <c:v>Building policy/market (16)</c:v>
                </c:pt>
                <c:pt idx="6">
                  <c:v>Climate policy (17)</c:v>
                </c:pt>
                <c:pt idx="7">
                  <c:v>Energy planning (16)</c:v>
                </c:pt>
                <c:pt idx="8">
                  <c:v>Urban planning (5)</c:v>
                </c:pt>
                <c:pt idx="9">
                  <c:v>Social policy (3)</c:v>
                </c:pt>
              </c:strCache>
            </c:strRef>
          </c:cat>
          <c:val>
            <c:numRef>
              <c:f>Sheet2!$B$18:$B$27</c:f>
              <c:numCache>
                <c:formatCode>General</c:formatCode>
                <c:ptCount val="10"/>
                <c:pt idx="0">
                  <c:v>0.22222222222222221</c:v>
                </c:pt>
                <c:pt idx="1">
                  <c:v>0.33333333333333331</c:v>
                </c:pt>
                <c:pt idx="2">
                  <c:v>0.5714285714285714</c:v>
                </c:pt>
                <c:pt idx="3">
                  <c:v>0.75</c:v>
                </c:pt>
                <c:pt idx="4">
                  <c:v>0.75</c:v>
                </c:pt>
                <c:pt idx="5">
                  <c:v>0.875</c:v>
                </c:pt>
                <c:pt idx="6">
                  <c:v>0.70588235294117652</c:v>
                </c:pt>
                <c:pt idx="7">
                  <c:v>0.8125</c:v>
                </c:pt>
                <c:pt idx="8">
                  <c:v>1</c:v>
                </c:pt>
                <c:pt idx="9">
                  <c:v>1</c:v>
                </c:pt>
              </c:numCache>
            </c:numRef>
          </c:val>
          <c:extLst>
            <c:ext xmlns:c16="http://schemas.microsoft.com/office/drawing/2014/chart" uri="{C3380CC4-5D6E-409C-BE32-E72D297353CC}">
              <c16:uniqueId val="{00000000-C26F-4E2D-9318-6EA2B012C484}"/>
            </c:ext>
          </c:extLst>
        </c:ser>
        <c:ser>
          <c:idx val="1"/>
          <c:order val="1"/>
          <c:tx>
            <c:strRef>
              <c:f>Sheet2!$C$17</c:f>
              <c:strCache>
                <c:ptCount val="1"/>
                <c:pt idx="0">
                  <c:v>Regulatory barrier</c:v>
                </c:pt>
              </c:strCache>
            </c:strRef>
          </c:tx>
          <c:spPr>
            <a:solidFill>
              <a:schemeClr val="accent5"/>
            </a:solidFill>
            <a:ln>
              <a:noFill/>
            </a:ln>
            <a:effectLst/>
            <a:sp3d/>
          </c:spPr>
          <c:invertIfNegative val="0"/>
          <c:cat>
            <c:strRef>
              <c:f>Sheet2!$A$18:$A$27</c:f>
              <c:strCache>
                <c:ptCount val="10"/>
                <c:pt idx="0">
                  <c:v>Power market and regulation (9)</c:v>
                </c:pt>
                <c:pt idx="1">
                  <c:v>Gas market and regulation (3)</c:v>
                </c:pt>
                <c:pt idx="2">
                  <c:v>District heating market and regulation (7)</c:v>
                </c:pt>
                <c:pt idx="3">
                  <c:v>Renewable energy policy/market (16)</c:v>
                </c:pt>
                <c:pt idx="4">
                  <c:v>Energy efficiency policy/market (32)</c:v>
                </c:pt>
                <c:pt idx="5">
                  <c:v>Building policy/market (16)</c:v>
                </c:pt>
                <c:pt idx="6">
                  <c:v>Climate policy (17)</c:v>
                </c:pt>
                <c:pt idx="7">
                  <c:v>Energy planning (16)</c:v>
                </c:pt>
                <c:pt idx="8">
                  <c:v>Urban planning (5)</c:v>
                </c:pt>
                <c:pt idx="9">
                  <c:v>Social policy (3)</c:v>
                </c:pt>
              </c:strCache>
            </c:strRef>
          </c:cat>
          <c:val>
            <c:numRef>
              <c:f>Sheet2!$C$18:$C$27</c:f>
              <c:numCache>
                <c:formatCode>General</c:formatCode>
                <c:ptCount val="10"/>
                <c:pt idx="0">
                  <c:v>0.55555555555555558</c:v>
                </c:pt>
                <c:pt idx="1">
                  <c:v>0</c:v>
                </c:pt>
                <c:pt idx="2">
                  <c:v>0.5714285714285714</c:v>
                </c:pt>
                <c:pt idx="3">
                  <c:v>0.3125</c:v>
                </c:pt>
                <c:pt idx="4">
                  <c:v>0.4375</c:v>
                </c:pt>
                <c:pt idx="5">
                  <c:v>0.5</c:v>
                </c:pt>
                <c:pt idx="6">
                  <c:v>0.41176470588235292</c:v>
                </c:pt>
                <c:pt idx="7">
                  <c:v>0.375</c:v>
                </c:pt>
                <c:pt idx="8">
                  <c:v>0.4</c:v>
                </c:pt>
                <c:pt idx="9">
                  <c:v>0.33333333333333331</c:v>
                </c:pt>
              </c:numCache>
            </c:numRef>
          </c:val>
          <c:extLst>
            <c:ext xmlns:c16="http://schemas.microsoft.com/office/drawing/2014/chart" uri="{C3380CC4-5D6E-409C-BE32-E72D297353CC}">
              <c16:uniqueId val="{00000001-C26F-4E2D-9318-6EA2B012C484}"/>
            </c:ext>
          </c:extLst>
        </c:ser>
        <c:ser>
          <c:idx val="2"/>
          <c:order val="2"/>
          <c:tx>
            <c:strRef>
              <c:f>Sheet2!$D$17</c:f>
              <c:strCache>
                <c:ptCount val="1"/>
                <c:pt idx="0">
                  <c:v>Financial barrier</c:v>
                </c:pt>
              </c:strCache>
            </c:strRef>
          </c:tx>
          <c:spPr>
            <a:solidFill>
              <a:schemeClr val="accent4"/>
            </a:solidFill>
            <a:ln>
              <a:noFill/>
            </a:ln>
            <a:effectLst/>
            <a:sp3d/>
          </c:spPr>
          <c:invertIfNegative val="0"/>
          <c:cat>
            <c:strRef>
              <c:f>Sheet2!$A$18:$A$27</c:f>
              <c:strCache>
                <c:ptCount val="10"/>
                <c:pt idx="0">
                  <c:v>Power market and regulation (9)</c:v>
                </c:pt>
                <c:pt idx="1">
                  <c:v>Gas market and regulation (3)</c:v>
                </c:pt>
                <c:pt idx="2">
                  <c:v>District heating market and regulation (7)</c:v>
                </c:pt>
                <c:pt idx="3">
                  <c:v>Renewable energy policy/market (16)</c:v>
                </c:pt>
                <c:pt idx="4">
                  <c:v>Energy efficiency policy/market (32)</c:v>
                </c:pt>
                <c:pt idx="5">
                  <c:v>Building policy/market (16)</c:v>
                </c:pt>
                <c:pt idx="6">
                  <c:v>Climate policy (17)</c:v>
                </c:pt>
                <c:pt idx="7">
                  <c:v>Energy planning (16)</c:v>
                </c:pt>
                <c:pt idx="8">
                  <c:v>Urban planning (5)</c:v>
                </c:pt>
                <c:pt idx="9">
                  <c:v>Social policy (3)</c:v>
                </c:pt>
              </c:strCache>
            </c:strRef>
          </c:cat>
          <c:val>
            <c:numRef>
              <c:f>Sheet2!$D$18:$D$27</c:f>
              <c:numCache>
                <c:formatCode>General</c:formatCode>
                <c:ptCount val="10"/>
                <c:pt idx="0">
                  <c:v>0.66666666666666663</c:v>
                </c:pt>
                <c:pt idx="1">
                  <c:v>0.66666666666666663</c:v>
                </c:pt>
                <c:pt idx="2">
                  <c:v>0.8571428571428571</c:v>
                </c:pt>
                <c:pt idx="3">
                  <c:v>0.625</c:v>
                </c:pt>
                <c:pt idx="4">
                  <c:v>0.5625</c:v>
                </c:pt>
                <c:pt idx="5">
                  <c:v>0.5625</c:v>
                </c:pt>
                <c:pt idx="6">
                  <c:v>0.70588235294117652</c:v>
                </c:pt>
                <c:pt idx="7">
                  <c:v>0.5</c:v>
                </c:pt>
                <c:pt idx="8">
                  <c:v>0.8</c:v>
                </c:pt>
                <c:pt idx="9">
                  <c:v>0.33333333333333331</c:v>
                </c:pt>
              </c:numCache>
            </c:numRef>
          </c:val>
          <c:extLst>
            <c:ext xmlns:c16="http://schemas.microsoft.com/office/drawing/2014/chart" uri="{C3380CC4-5D6E-409C-BE32-E72D297353CC}">
              <c16:uniqueId val="{00000002-C26F-4E2D-9318-6EA2B012C484}"/>
            </c:ext>
          </c:extLst>
        </c:ser>
        <c:ser>
          <c:idx val="3"/>
          <c:order val="3"/>
          <c:tx>
            <c:strRef>
              <c:f>Sheet2!$E$17</c:f>
              <c:strCache>
                <c:ptCount val="1"/>
                <c:pt idx="0">
                  <c:v>Technical barriers</c:v>
                </c:pt>
              </c:strCache>
            </c:strRef>
          </c:tx>
          <c:spPr>
            <a:solidFill>
              <a:schemeClr val="accent6">
                <a:lumMod val="60000"/>
              </a:schemeClr>
            </a:solidFill>
            <a:ln>
              <a:noFill/>
            </a:ln>
            <a:effectLst/>
            <a:sp3d/>
          </c:spPr>
          <c:invertIfNegative val="0"/>
          <c:cat>
            <c:strRef>
              <c:f>Sheet2!$A$18:$A$27</c:f>
              <c:strCache>
                <c:ptCount val="10"/>
                <c:pt idx="0">
                  <c:v>Power market and regulation (9)</c:v>
                </c:pt>
                <c:pt idx="1">
                  <c:v>Gas market and regulation (3)</c:v>
                </c:pt>
                <c:pt idx="2">
                  <c:v>District heating market and regulation (7)</c:v>
                </c:pt>
                <c:pt idx="3">
                  <c:v>Renewable energy policy/market (16)</c:v>
                </c:pt>
                <c:pt idx="4">
                  <c:v>Energy efficiency policy/market (32)</c:v>
                </c:pt>
                <c:pt idx="5">
                  <c:v>Building policy/market (16)</c:v>
                </c:pt>
                <c:pt idx="6">
                  <c:v>Climate policy (17)</c:v>
                </c:pt>
                <c:pt idx="7">
                  <c:v>Energy planning (16)</c:v>
                </c:pt>
                <c:pt idx="8">
                  <c:v>Urban planning (5)</c:v>
                </c:pt>
                <c:pt idx="9">
                  <c:v>Social policy (3)</c:v>
                </c:pt>
              </c:strCache>
            </c:strRef>
          </c:cat>
          <c:val>
            <c:numRef>
              <c:f>Sheet2!$E$18:$E$27</c:f>
              <c:numCache>
                <c:formatCode>General</c:formatCode>
                <c:ptCount val="10"/>
                <c:pt idx="0">
                  <c:v>0.22222222222222221</c:v>
                </c:pt>
                <c:pt idx="1">
                  <c:v>0.33333333333333331</c:v>
                </c:pt>
                <c:pt idx="2">
                  <c:v>0.14285714285714285</c:v>
                </c:pt>
                <c:pt idx="3">
                  <c:v>0.25</c:v>
                </c:pt>
                <c:pt idx="4">
                  <c:v>0.21875</c:v>
                </c:pt>
                <c:pt idx="5">
                  <c:v>0.125</c:v>
                </c:pt>
                <c:pt idx="6">
                  <c:v>0.23529411764705882</c:v>
                </c:pt>
                <c:pt idx="7">
                  <c:v>0.125</c:v>
                </c:pt>
                <c:pt idx="8">
                  <c:v>0</c:v>
                </c:pt>
                <c:pt idx="9">
                  <c:v>0</c:v>
                </c:pt>
              </c:numCache>
            </c:numRef>
          </c:val>
          <c:extLst>
            <c:ext xmlns:c16="http://schemas.microsoft.com/office/drawing/2014/chart" uri="{C3380CC4-5D6E-409C-BE32-E72D297353CC}">
              <c16:uniqueId val="{00000003-C26F-4E2D-9318-6EA2B012C484}"/>
            </c:ext>
          </c:extLst>
        </c:ser>
        <c:ser>
          <c:idx val="4"/>
          <c:order val="4"/>
          <c:tx>
            <c:strRef>
              <c:f>Sheet2!$F$17</c:f>
              <c:strCache>
                <c:ptCount val="1"/>
                <c:pt idx="0">
                  <c:v>Cultural barriers</c:v>
                </c:pt>
              </c:strCache>
            </c:strRef>
          </c:tx>
          <c:spPr>
            <a:solidFill>
              <a:schemeClr val="accent5">
                <a:lumMod val="60000"/>
              </a:schemeClr>
            </a:solidFill>
            <a:ln>
              <a:noFill/>
            </a:ln>
            <a:effectLst/>
            <a:sp3d/>
          </c:spPr>
          <c:invertIfNegative val="0"/>
          <c:cat>
            <c:strRef>
              <c:f>Sheet2!$A$18:$A$27</c:f>
              <c:strCache>
                <c:ptCount val="10"/>
                <c:pt idx="0">
                  <c:v>Power market and regulation (9)</c:v>
                </c:pt>
                <c:pt idx="1">
                  <c:v>Gas market and regulation (3)</c:v>
                </c:pt>
                <c:pt idx="2">
                  <c:v>District heating market and regulation (7)</c:v>
                </c:pt>
                <c:pt idx="3">
                  <c:v>Renewable energy policy/market (16)</c:v>
                </c:pt>
                <c:pt idx="4">
                  <c:v>Energy efficiency policy/market (32)</c:v>
                </c:pt>
                <c:pt idx="5">
                  <c:v>Building policy/market (16)</c:v>
                </c:pt>
                <c:pt idx="6">
                  <c:v>Climate policy (17)</c:v>
                </c:pt>
                <c:pt idx="7">
                  <c:v>Energy planning (16)</c:v>
                </c:pt>
                <c:pt idx="8">
                  <c:v>Urban planning (5)</c:v>
                </c:pt>
                <c:pt idx="9">
                  <c:v>Social policy (3)</c:v>
                </c:pt>
              </c:strCache>
            </c:strRef>
          </c:cat>
          <c:val>
            <c:numRef>
              <c:f>Sheet2!$F$18:$F$27</c:f>
              <c:numCache>
                <c:formatCode>General</c:formatCode>
                <c:ptCount val="10"/>
                <c:pt idx="0">
                  <c:v>0.55555555555555558</c:v>
                </c:pt>
                <c:pt idx="1">
                  <c:v>0.33333333333333331</c:v>
                </c:pt>
                <c:pt idx="2">
                  <c:v>0.42857142857142855</c:v>
                </c:pt>
                <c:pt idx="3">
                  <c:v>0.5625</c:v>
                </c:pt>
                <c:pt idx="4">
                  <c:v>0.59375</c:v>
                </c:pt>
                <c:pt idx="5">
                  <c:v>0.625</c:v>
                </c:pt>
                <c:pt idx="6">
                  <c:v>0.6470588235294118</c:v>
                </c:pt>
                <c:pt idx="7">
                  <c:v>0.625</c:v>
                </c:pt>
                <c:pt idx="8">
                  <c:v>0.6</c:v>
                </c:pt>
                <c:pt idx="9">
                  <c:v>1</c:v>
                </c:pt>
              </c:numCache>
            </c:numRef>
          </c:val>
          <c:extLst>
            <c:ext xmlns:c16="http://schemas.microsoft.com/office/drawing/2014/chart" uri="{C3380CC4-5D6E-409C-BE32-E72D297353CC}">
              <c16:uniqueId val="{00000004-C26F-4E2D-9318-6EA2B012C484}"/>
            </c:ext>
          </c:extLst>
        </c:ser>
        <c:ser>
          <c:idx val="5"/>
          <c:order val="5"/>
          <c:tx>
            <c:strRef>
              <c:f>Sheet2!$G$17</c:f>
              <c:strCache>
                <c:ptCount val="1"/>
                <c:pt idx="0">
                  <c:v>Policy-interaction barrier</c:v>
                </c:pt>
              </c:strCache>
            </c:strRef>
          </c:tx>
          <c:spPr>
            <a:solidFill>
              <a:schemeClr val="accent4">
                <a:lumMod val="60000"/>
              </a:schemeClr>
            </a:solidFill>
            <a:ln>
              <a:noFill/>
            </a:ln>
            <a:effectLst/>
            <a:sp3d/>
          </c:spPr>
          <c:invertIfNegative val="0"/>
          <c:cat>
            <c:strRef>
              <c:f>Sheet2!$A$18:$A$27</c:f>
              <c:strCache>
                <c:ptCount val="10"/>
                <c:pt idx="0">
                  <c:v>Power market and regulation (9)</c:v>
                </c:pt>
                <c:pt idx="1">
                  <c:v>Gas market and regulation (3)</c:v>
                </c:pt>
                <c:pt idx="2">
                  <c:v>District heating market and regulation (7)</c:v>
                </c:pt>
                <c:pt idx="3">
                  <c:v>Renewable energy policy/market (16)</c:v>
                </c:pt>
                <c:pt idx="4">
                  <c:v>Energy efficiency policy/market (32)</c:v>
                </c:pt>
                <c:pt idx="5">
                  <c:v>Building policy/market (16)</c:v>
                </c:pt>
                <c:pt idx="6">
                  <c:v>Climate policy (17)</c:v>
                </c:pt>
                <c:pt idx="7">
                  <c:v>Energy planning (16)</c:v>
                </c:pt>
                <c:pt idx="8">
                  <c:v>Urban planning (5)</c:v>
                </c:pt>
                <c:pt idx="9">
                  <c:v>Social policy (3)</c:v>
                </c:pt>
              </c:strCache>
            </c:strRef>
          </c:cat>
          <c:val>
            <c:numRef>
              <c:f>Sheet2!$G$18:$G$27</c:f>
              <c:numCache>
                <c:formatCode>General</c:formatCode>
                <c:ptCount val="10"/>
                <c:pt idx="0">
                  <c:v>0.44444444444444442</c:v>
                </c:pt>
                <c:pt idx="1">
                  <c:v>0.33333333333333331</c:v>
                </c:pt>
                <c:pt idx="2">
                  <c:v>0.42857142857142855</c:v>
                </c:pt>
                <c:pt idx="3">
                  <c:v>0.5</c:v>
                </c:pt>
                <c:pt idx="4">
                  <c:v>0.375</c:v>
                </c:pt>
                <c:pt idx="5">
                  <c:v>0.5625</c:v>
                </c:pt>
                <c:pt idx="6">
                  <c:v>0.47058823529411764</c:v>
                </c:pt>
                <c:pt idx="7">
                  <c:v>0.5</c:v>
                </c:pt>
                <c:pt idx="8">
                  <c:v>0.8</c:v>
                </c:pt>
                <c:pt idx="9">
                  <c:v>0.66666666666666663</c:v>
                </c:pt>
              </c:numCache>
            </c:numRef>
          </c:val>
          <c:extLst>
            <c:ext xmlns:c16="http://schemas.microsoft.com/office/drawing/2014/chart" uri="{C3380CC4-5D6E-409C-BE32-E72D297353CC}">
              <c16:uniqueId val="{00000005-C26F-4E2D-9318-6EA2B012C484}"/>
            </c:ext>
          </c:extLst>
        </c:ser>
        <c:ser>
          <c:idx val="6"/>
          <c:order val="6"/>
          <c:tx>
            <c:strRef>
              <c:f>Sheet2!$H$17</c:f>
              <c:strCache>
                <c:ptCount val="1"/>
                <c:pt idx="0">
                  <c:v>Communication/ awareness barrier</c:v>
                </c:pt>
              </c:strCache>
            </c:strRef>
          </c:tx>
          <c:spPr>
            <a:solidFill>
              <a:schemeClr val="accent6">
                <a:lumMod val="80000"/>
                <a:lumOff val="20000"/>
              </a:schemeClr>
            </a:solidFill>
            <a:ln>
              <a:noFill/>
            </a:ln>
            <a:effectLst/>
            <a:sp3d/>
          </c:spPr>
          <c:invertIfNegative val="0"/>
          <c:cat>
            <c:strRef>
              <c:f>Sheet2!$A$18:$A$27</c:f>
              <c:strCache>
                <c:ptCount val="10"/>
                <c:pt idx="0">
                  <c:v>Power market and regulation (9)</c:v>
                </c:pt>
                <c:pt idx="1">
                  <c:v>Gas market and regulation (3)</c:v>
                </c:pt>
                <c:pt idx="2">
                  <c:v>District heating market and regulation (7)</c:v>
                </c:pt>
                <c:pt idx="3">
                  <c:v>Renewable energy policy/market (16)</c:v>
                </c:pt>
                <c:pt idx="4">
                  <c:v>Energy efficiency policy/market (32)</c:v>
                </c:pt>
                <c:pt idx="5">
                  <c:v>Building policy/market (16)</c:v>
                </c:pt>
                <c:pt idx="6">
                  <c:v>Climate policy (17)</c:v>
                </c:pt>
                <c:pt idx="7">
                  <c:v>Energy planning (16)</c:v>
                </c:pt>
                <c:pt idx="8">
                  <c:v>Urban planning (5)</c:v>
                </c:pt>
                <c:pt idx="9">
                  <c:v>Social policy (3)</c:v>
                </c:pt>
              </c:strCache>
            </c:strRef>
          </c:cat>
          <c:val>
            <c:numRef>
              <c:f>Sheet2!$H$18:$H$27</c:f>
              <c:numCache>
                <c:formatCode>General</c:formatCode>
                <c:ptCount val="10"/>
                <c:pt idx="0">
                  <c:v>0.55555555555555558</c:v>
                </c:pt>
                <c:pt idx="1">
                  <c:v>0.66666666666666663</c:v>
                </c:pt>
                <c:pt idx="2">
                  <c:v>0.5714285714285714</c:v>
                </c:pt>
                <c:pt idx="3">
                  <c:v>0.625</c:v>
                </c:pt>
                <c:pt idx="4">
                  <c:v>0.6875</c:v>
                </c:pt>
                <c:pt idx="5">
                  <c:v>0.875</c:v>
                </c:pt>
                <c:pt idx="6">
                  <c:v>0.76470588235294112</c:v>
                </c:pt>
                <c:pt idx="7">
                  <c:v>0.5625</c:v>
                </c:pt>
                <c:pt idx="8">
                  <c:v>0.8</c:v>
                </c:pt>
                <c:pt idx="9">
                  <c:v>0.66666666666666663</c:v>
                </c:pt>
              </c:numCache>
            </c:numRef>
          </c:val>
          <c:extLst>
            <c:ext xmlns:c16="http://schemas.microsoft.com/office/drawing/2014/chart" uri="{C3380CC4-5D6E-409C-BE32-E72D297353CC}">
              <c16:uniqueId val="{00000006-C26F-4E2D-9318-6EA2B012C484}"/>
            </c:ext>
          </c:extLst>
        </c:ser>
        <c:ser>
          <c:idx val="7"/>
          <c:order val="7"/>
          <c:tx>
            <c:strRef>
              <c:f>Sheet2!$I$17</c:f>
              <c:strCache>
                <c:ptCount val="1"/>
                <c:pt idx="0">
                  <c:v>Weight of the supply-side stakeholder</c:v>
                </c:pt>
              </c:strCache>
            </c:strRef>
          </c:tx>
          <c:spPr>
            <a:solidFill>
              <a:schemeClr val="accent5">
                <a:lumMod val="80000"/>
                <a:lumOff val="20000"/>
              </a:schemeClr>
            </a:solidFill>
            <a:ln>
              <a:noFill/>
            </a:ln>
            <a:effectLst/>
            <a:sp3d/>
          </c:spPr>
          <c:invertIfNegative val="0"/>
          <c:cat>
            <c:strRef>
              <c:f>Sheet2!$A$18:$A$27</c:f>
              <c:strCache>
                <c:ptCount val="10"/>
                <c:pt idx="0">
                  <c:v>Power market and regulation (9)</c:v>
                </c:pt>
                <c:pt idx="1">
                  <c:v>Gas market and regulation (3)</c:v>
                </c:pt>
                <c:pt idx="2">
                  <c:v>District heating market and regulation (7)</c:v>
                </c:pt>
                <c:pt idx="3">
                  <c:v>Renewable energy policy/market (16)</c:v>
                </c:pt>
                <c:pt idx="4">
                  <c:v>Energy efficiency policy/market (32)</c:v>
                </c:pt>
                <c:pt idx="5">
                  <c:v>Building policy/market (16)</c:v>
                </c:pt>
                <c:pt idx="6">
                  <c:v>Climate policy (17)</c:v>
                </c:pt>
                <c:pt idx="7">
                  <c:v>Energy planning (16)</c:v>
                </c:pt>
                <c:pt idx="8">
                  <c:v>Urban planning (5)</c:v>
                </c:pt>
                <c:pt idx="9">
                  <c:v>Social policy (3)</c:v>
                </c:pt>
              </c:strCache>
            </c:strRef>
          </c:cat>
          <c:val>
            <c:numRef>
              <c:f>Sheet2!$I$18:$I$27</c:f>
              <c:numCache>
                <c:formatCode>General</c:formatCode>
                <c:ptCount val="10"/>
                <c:pt idx="0">
                  <c:v>0.33333333333333331</c:v>
                </c:pt>
                <c:pt idx="1">
                  <c:v>0</c:v>
                </c:pt>
                <c:pt idx="2">
                  <c:v>0.5714285714285714</c:v>
                </c:pt>
                <c:pt idx="3">
                  <c:v>0.4375</c:v>
                </c:pt>
                <c:pt idx="4">
                  <c:v>0.4375</c:v>
                </c:pt>
                <c:pt idx="5">
                  <c:v>0.5625</c:v>
                </c:pt>
                <c:pt idx="6">
                  <c:v>0.29411764705882354</c:v>
                </c:pt>
                <c:pt idx="7">
                  <c:v>0.5625</c:v>
                </c:pt>
                <c:pt idx="8">
                  <c:v>0.4</c:v>
                </c:pt>
                <c:pt idx="9">
                  <c:v>0.66666666666666663</c:v>
                </c:pt>
              </c:numCache>
            </c:numRef>
          </c:val>
          <c:extLst>
            <c:ext xmlns:c16="http://schemas.microsoft.com/office/drawing/2014/chart" uri="{C3380CC4-5D6E-409C-BE32-E72D297353CC}">
              <c16:uniqueId val="{00000007-C26F-4E2D-9318-6EA2B012C484}"/>
            </c:ext>
          </c:extLst>
        </c:ser>
        <c:ser>
          <c:idx val="8"/>
          <c:order val="8"/>
          <c:tx>
            <c:strRef>
              <c:f>Sheet2!$J$17</c:f>
              <c:strCache>
                <c:ptCount val="1"/>
                <c:pt idx="0">
                  <c:v>Lack of expertise/ knowledge</c:v>
                </c:pt>
              </c:strCache>
            </c:strRef>
          </c:tx>
          <c:spPr>
            <a:solidFill>
              <a:schemeClr val="accent4">
                <a:lumMod val="80000"/>
                <a:lumOff val="20000"/>
              </a:schemeClr>
            </a:solidFill>
            <a:ln>
              <a:noFill/>
            </a:ln>
            <a:effectLst/>
            <a:sp3d/>
          </c:spPr>
          <c:invertIfNegative val="0"/>
          <c:cat>
            <c:strRef>
              <c:f>Sheet2!$A$18:$A$27</c:f>
              <c:strCache>
                <c:ptCount val="10"/>
                <c:pt idx="0">
                  <c:v>Power market and regulation (9)</c:v>
                </c:pt>
                <c:pt idx="1">
                  <c:v>Gas market and regulation (3)</c:v>
                </c:pt>
                <c:pt idx="2">
                  <c:v>District heating market and regulation (7)</c:v>
                </c:pt>
                <c:pt idx="3">
                  <c:v>Renewable energy policy/market (16)</c:v>
                </c:pt>
                <c:pt idx="4">
                  <c:v>Energy efficiency policy/market (32)</c:v>
                </c:pt>
                <c:pt idx="5">
                  <c:v>Building policy/market (16)</c:v>
                </c:pt>
                <c:pt idx="6">
                  <c:v>Climate policy (17)</c:v>
                </c:pt>
                <c:pt idx="7">
                  <c:v>Energy planning (16)</c:v>
                </c:pt>
                <c:pt idx="8">
                  <c:v>Urban planning (5)</c:v>
                </c:pt>
                <c:pt idx="9">
                  <c:v>Social policy (3)</c:v>
                </c:pt>
              </c:strCache>
            </c:strRef>
          </c:cat>
          <c:val>
            <c:numRef>
              <c:f>Sheet2!$J$18:$J$27</c:f>
              <c:numCache>
                <c:formatCode>General</c:formatCode>
                <c:ptCount val="10"/>
                <c:pt idx="0">
                  <c:v>0.66666666666666663</c:v>
                </c:pt>
                <c:pt idx="1">
                  <c:v>0.66666666666666663</c:v>
                </c:pt>
                <c:pt idx="2">
                  <c:v>0.8571428571428571</c:v>
                </c:pt>
                <c:pt idx="3">
                  <c:v>0.625</c:v>
                </c:pt>
                <c:pt idx="4">
                  <c:v>0.625</c:v>
                </c:pt>
                <c:pt idx="5">
                  <c:v>0.6875</c:v>
                </c:pt>
                <c:pt idx="6">
                  <c:v>0.76470588235294112</c:v>
                </c:pt>
                <c:pt idx="7">
                  <c:v>0.5</c:v>
                </c:pt>
                <c:pt idx="8">
                  <c:v>0.8</c:v>
                </c:pt>
                <c:pt idx="9">
                  <c:v>0.66666666666666663</c:v>
                </c:pt>
              </c:numCache>
            </c:numRef>
          </c:val>
          <c:extLst>
            <c:ext xmlns:c16="http://schemas.microsoft.com/office/drawing/2014/chart" uri="{C3380CC4-5D6E-409C-BE32-E72D297353CC}">
              <c16:uniqueId val="{00000008-C26F-4E2D-9318-6EA2B012C484}"/>
            </c:ext>
          </c:extLst>
        </c:ser>
        <c:ser>
          <c:idx val="9"/>
          <c:order val="9"/>
          <c:tx>
            <c:strRef>
              <c:f>Sheet2!$K$17</c:f>
              <c:strCache>
                <c:ptCount val="1"/>
                <c:pt idx="0">
                  <c:v>Supply chain barrier</c:v>
                </c:pt>
              </c:strCache>
            </c:strRef>
          </c:tx>
          <c:spPr>
            <a:solidFill>
              <a:schemeClr val="accent6">
                <a:lumMod val="80000"/>
              </a:schemeClr>
            </a:solidFill>
            <a:ln>
              <a:noFill/>
            </a:ln>
            <a:effectLst/>
            <a:sp3d/>
          </c:spPr>
          <c:invertIfNegative val="0"/>
          <c:cat>
            <c:strRef>
              <c:f>Sheet2!$A$18:$A$27</c:f>
              <c:strCache>
                <c:ptCount val="10"/>
                <c:pt idx="0">
                  <c:v>Power market and regulation (9)</c:v>
                </c:pt>
                <c:pt idx="1">
                  <c:v>Gas market and regulation (3)</c:v>
                </c:pt>
                <c:pt idx="2">
                  <c:v>District heating market and regulation (7)</c:v>
                </c:pt>
                <c:pt idx="3">
                  <c:v>Renewable energy policy/market (16)</c:v>
                </c:pt>
                <c:pt idx="4">
                  <c:v>Energy efficiency policy/market (32)</c:v>
                </c:pt>
                <c:pt idx="5">
                  <c:v>Building policy/market (16)</c:v>
                </c:pt>
                <c:pt idx="6">
                  <c:v>Climate policy (17)</c:v>
                </c:pt>
                <c:pt idx="7">
                  <c:v>Energy planning (16)</c:v>
                </c:pt>
                <c:pt idx="8">
                  <c:v>Urban planning (5)</c:v>
                </c:pt>
                <c:pt idx="9">
                  <c:v>Social policy (3)</c:v>
                </c:pt>
              </c:strCache>
            </c:strRef>
          </c:cat>
          <c:val>
            <c:numRef>
              <c:f>Sheet2!$K$18:$K$27</c:f>
              <c:numCache>
                <c:formatCode>General</c:formatCode>
                <c:ptCount val="10"/>
                <c:pt idx="0">
                  <c:v>0.33333333333333331</c:v>
                </c:pt>
                <c:pt idx="1">
                  <c:v>0</c:v>
                </c:pt>
                <c:pt idx="2">
                  <c:v>0.5714285714285714</c:v>
                </c:pt>
                <c:pt idx="3">
                  <c:v>0.4375</c:v>
                </c:pt>
                <c:pt idx="4">
                  <c:v>0.4375</c:v>
                </c:pt>
                <c:pt idx="5">
                  <c:v>0.5625</c:v>
                </c:pt>
                <c:pt idx="6">
                  <c:v>0.29411764705882354</c:v>
                </c:pt>
                <c:pt idx="7">
                  <c:v>0.5625</c:v>
                </c:pt>
                <c:pt idx="8">
                  <c:v>0.4</c:v>
                </c:pt>
                <c:pt idx="9">
                  <c:v>0.66666666666666663</c:v>
                </c:pt>
              </c:numCache>
            </c:numRef>
          </c:val>
          <c:extLst>
            <c:ext xmlns:c16="http://schemas.microsoft.com/office/drawing/2014/chart" uri="{C3380CC4-5D6E-409C-BE32-E72D297353CC}">
              <c16:uniqueId val="{00000009-C26F-4E2D-9318-6EA2B012C484}"/>
            </c:ext>
          </c:extLst>
        </c:ser>
        <c:dLbls>
          <c:showLegendKey val="0"/>
          <c:showVal val="0"/>
          <c:showCatName val="0"/>
          <c:showSerName val="0"/>
          <c:showPercent val="0"/>
          <c:showBubbleSize val="0"/>
        </c:dLbls>
        <c:gapWidth val="150"/>
        <c:shape val="box"/>
        <c:axId val="450242712"/>
        <c:axId val="450248200"/>
        <c:axId val="0"/>
      </c:bar3DChart>
      <c:catAx>
        <c:axId val="45024271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n-US"/>
          </a:p>
        </c:txPr>
        <c:crossAx val="450248200"/>
        <c:crosses val="autoZero"/>
        <c:auto val="1"/>
        <c:lblAlgn val="ctr"/>
        <c:lblOffset val="100"/>
        <c:noMultiLvlLbl val="0"/>
      </c:catAx>
      <c:valAx>
        <c:axId val="4502482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0242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FB0B98-1CEA-4F77-85B1-29105BAA65CD}"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n-GB"/>
        </a:p>
      </dgm:t>
    </dgm:pt>
    <dgm:pt modelId="{C103B5D0-D8FF-482E-958B-E8B8AE095A1E}">
      <dgm:prSet phldrT="[Text]" custT="1"/>
      <dgm:spPr/>
      <dgm:t>
        <a:bodyPr/>
        <a:lstStyle/>
        <a:p>
          <a:r>
            <a:rPr lang="en-US" sz="1200" dirty="0">
              <a:latin typeface="Helvetica" panose="020B0604020202020204" pitchFamily="34" charset="0"/>
              <a:cs typeface="Helvetica" panose="020B0604020202020204" pitchFamily="34" charset="0"/>
            </a:rPr>
            <a:t>Political barriers</a:t>
          </a:r>
          <a:endParaRPr lang="en-GB" sz="1200" dirty="0">
            <a:latin typeface="Helvetica" panose="020B0604020202020204" pitchFamily="34" charset="0"/>
            <a:cs typeface="Helvetica" panose="020B0604020202020204" pitchFamily="34" charset="0"/>
          </a:endParaRPr>
        </a:p>
      </dgm:t>
    </dgm:pt>
    <dgm:pt modelId="{20D425F1-E456-4C4E-9BE4-67E5D55ECA19}" type="parTrans" cxnId="{B36196EE-D15D-4B92-9734-EB65BEE7E3D4}">
      <dgm:prSet/>
      <dgm:spPr/>
      <dgm:t>
        <a:bodyPr/>
        <a:lstStyle/>
        <a:p>
          <a:endParaRPr lang="en-GB"/>
        </a:p>
      </dgm:t>
    </dgm:pt>
    <dgm:pt modelId="{43DADCA6-37F9-425C-9052-DD861541F353}" type="sibTrans" cxnId="{B36196EE-D15D-4B92-9734-EB65BEE7E3D4}">
      <dgm:prSet/>
      <dgm:spPr/>
      <dgm:t>
        <a:bodyPr/>
        <a:lstStyle/>
        <a:p>
          <a:endParaRPr lang="en-GB"/>
        </a:p>
      </dgm:t>
    </dgm:pt>
    <dgm:pt modelId="{839C869E-6AB6-4605-A8B0-CBDBEC156BE7}">
      <dgm:prSet phldrT="[Text]" custT="1"/>
      <dgm:spPr/>
      <dgm:t>
        <a:bodyPr/>
        <a:lstStyle/>
        <a:p>
          <a:pPr>
            <a:buFont typeface="Arial" panose="020B0604020202020204" pitchFamily="34" charset="0"/>
            <a:buNone/>
          </a:pPr>
          <a:r>
            <a:rPr lang="en-GB" sz="1100" dirty="0">
              <a:effectLst/>
              <a:latin typeface="Helvetica" panose="020B0604020202020204" pitchFamily="34" charset="0"/>
              <a:cs typeface="Helvetica" panose="020B0604020202020204" pitchFamily="34" charset="0"/>
            </a:rPr>
            <a:t>inherent in the policy design</a:t>
          </a:r>
          <a:endParaRPr lang="en-GB" sz="1100" dirty="0">
            <a:latin typeface="Helvetica" panose="020B0604020202020204" pitchFamily="34" charset="0"/>
            <a:cs typeface="Helvetica" panose="020B0604020202020204" pitchFamily="34" charset="0"/>
          </a:endParaRPr>
        </a:p>
      </dgm:t>
    </dgm:pt>
    <dgm:pt modelId="{3887E038-832C-4A33-8E85-0F734DB57F99}" type="parTrans" cxnId="{8CE577F5-2A23-4821-82CF-64967955EE7A}">
      <dgm:prSet/>
      <dgm:spPr/>
      <dgm:t>
        <a:bodyPr/>
        <a:lstStyle/>
        <a:p>
          <a:endParaRPr lang="en-GB"/>
        </a:p>
      </dgm:t>
    </dgm:pt>
    <dgm:pt modelId="{1287C709-0BA1-4B6D-AF46-443F88843291}" type="sibTrans" cxnId="{8CE577F5-2A23-4821-82CF-64967955EE7A}">
      <dgm:prSet/>
      <dgm:spPr/>
      <dgm:t>
        <a:bodyPr/>
        <a:lstStyle/>
        <a:p>
          <a:endParaRPr lang="en-GB"/>
        </a:p>
      </dgm:t>
    </dgm:pt>
    <dgm:pt modelId="{424E51BA-EFA0-46F6-9944-B3D6850D71FB}">
      <dgm:prSet phldrT="[Text]" custT="1"/>
      <dgm:spPr/>
      <dgm:t>
        <a:bodyPr/>
        <a:lstStyle/>
        <a:p>
          <a:r>
            <a:rPr lang="en-US" sz="1100" dirty="0">
              <a:latin typeface="Helvetica" panose="020B0604020202020204" pitchFamily="34" charset="0"/>
              <a:cs typeface="Helvetica" panose="020B0604020202020204" pitchFamily="34" charset="0"/>
            </a:rPr>
            <a:t>Regulatory barriers</a:t>
          </a:r>
          <a:endParaRPr lang="en-GB" sz="1100" dirty="0">
            <a:latin typeface="Helvetica" panose="020B0604020202020204" pitchFamily="34" charset="0"/>
            <a:cs typeface="Helvetica" panose="020B0604020202020204" pitchFamily="34" charset="0"/>
          </a:endParaRPr>
        </a:p>
      </dgm:t>
    </dgm:pt>
    <dgm:pt modelId="{E7F86C20-2E44-4A6B-BDFC-58283F5DCCC7}" type="parTrans" cxnId="{AE4AC09C-2EC2-45F7-8CF1-45F3FD51B9E8}">
      <dgm:prSet/>
      <dgm:spPr/>
      <dgm:t>
        <a:bodyPr/>
        <a:lstStyle/>
        <a:p>
          <a:endParaRPr lang="en-GB"/>
        </a:p>
      </dgm:t>
    </dgm:pt>
    <dgm:pt modelId="{50C4568A-7CB8-46E9-AA54-BAD036CD3183}" type="sibTrans" cxnId="{AE4AC09C-2EC2-45F7-8CF1-45F3FD51B9E8}">
      <dgm:prSet/>
      <dgm:spPr/>
      <dgm:t>
        <a:bodyPr/>
        <a:lstStyle/>
        <a:p>
          <a:endParaRPr lang="en-GB"/>
        </a:p>
      </dgm:t>
    </dgm:pt>
    <dgm:pt modelId="{A9758646-AC72-4AA8-AD72-797FB73B5321}">
      <dgm:prSet phldrT="[Text]" custT="1"/>
      <dgm:spPr/>
      <dgm:t>
        <a:bodyPr/>
        <a:lstStyle/>
        <a:p>
          <a:pPr>
            <a:buNone/>
          </a:pPr>
          <a:r>
            <a:rPr lang="en-GB" sz="1100" b="0" i="0" u="none" dirty="0">
              <a:latin typeface="Helvetica" panose="020B0604020202020204" pitchFamily="34" charset="0"/>
              <a:cs typeface="Helvetica" panose="020B0604020202020204" pitchFamily="34" charset="0"/>
            </a:rPr>
            <a:t>energy system barriers</a:t>
          </a:r>
          <a:endParaRPr lang="en-GB" sz="1000" b="0" dirty="0">
            <a:latin typeface="Helvetica" panose="020B0604020202020204" pitchFamily="34" charset="0"/>
            <a:cs typeface="Helvetica" panose="020B0604020202020204" pitchFamily="34" charset="0"/>
          </a:endParaRPr>
        </a:p>
      </dgm:t>
    </dgm:pt>
    <dgm:pt modelId="{06819661-606F-46B0-8895-BFD767A4447D}" type="parTrans" cxnId="{28857A76-4C6D-46E9-A733-9E13B69A9CE1}">
      <dgm:prSet/>
      <dgm:spPr/>
      <dgm:t>
        <a:bodyPr/>
        <a:lstStyle/>
        <a:p>
          <a:endParaRPr lang="en-GB"/>
        </a:p>
      </dgm:t>
    </dgm:pt>
    <dgm:pt modelId="{CD91CEC1-CCD0-4B98-9C17-47CC62BA22B9}" type="sibTrans" cxnId="{28857A76-4C6D-46E9-A733-9E13B69A9CE1}">
      <dgm:prSet/>
      <dgm:spPr/>
      <dgm:t>
        <a:bodyPr/>
        <a:lstStyle/>
        <a:p>
          <a:endParaRPr lang="en-GB"/>
        </a:p>
      </dgm:t>
    </dgm:pt>
    <dgm:pt modelId="{839A4F6F-B93E-48FD-844C-75FFA156C3AA}">
      <dgm:prSet phldrT="[Text]" custT="1"/>
      <dgm:spPr/>
      <dgm:t>
        <a:bodyPr/>
        <a:lstStyle/>
        <a:p>
          <a:r>
            <a:rPr lang="en-US" sz="1200" dirty="0">
              <a:latin typeface="Helvetica" panose="020B0604020202020204" pitchFamily="34" charset="0"/>
              <a:cs typeface="Helvetica" panose="020B0604020202020204" pitchFamily="34" charset="0"/>
            </a:rPr>
            <a:t>Financial barriers</a:t>
          </a:r>
          <a:endParaRPr lang="en-GB" sz="1200" dirty="0">
            <a:latin typeface="Helvetica" panose="020B0604020202020204" pitchFamily="34" charset="0"/>
            <a:cs typeface="Helvetica" panose="020B0604020202020204" pitchFamily="34" charset="0"/>
          </a:endParaRPr>
        </a:p>
      </dgm:t>
    </dgm:pt>
    <dgm:pt modelId="{98195246-AB30-40F2-ADCB-A2C48BF8F5A1}" type="parTrans" cxnId="{EF197AFC-66B4-4821-95B4-509E73B3D1BE}">
      <dgm:prSet/>
      <dgm:spPr/>
      <dgm:t>
        <a:bodyPr/>
        <a:lstStyle/>
        <a:p>
          <a:endParaRPr lang="en-GB"/>
        </a:p>
      </dgm:t>
    </dgm:pt>
    <dgm:pt modelId="{D9527E73-C2D7-4873-8BEA-A9492F3A4EE8}" type="sibTrans" cxnId="{EF197AFC-66B4-4821-95B4-509E73B3D1BE}">
      <dgm:prSet/>
      <dgm:spPr/>
      <dgm:t>
        <a:bodyPr/>
        <a:lstStyle/>
        <a:p>
          <a:endParaRPr lang="en-GB"/>
        </a:p>
      </dgm:t>
    </dgm:pt>
    <dgm:pt modelId="{0F53BC5A-AA7B-4AB9-A367-0EB06C0746EE}">
      <dgm:prSet phldrT="[Text]" custT="1"/>
      <dgm:spPr/>
      <dgm:t>
        <a:bodyPr/>
        <a:lstStyle/>
        <a:p>
          <a:pPr>
            <a:buNone/>
          </a:pPr>
          <a:r>
            <a:rPr lang="en-GB" sz="1100" dirty="0">
              <a:effectLst/>
              <a:latin typeface="Helvetica" panose="020B0604020202020204" pitchFamily="34" charset="0"/>
              <a:cs typeface="Helvetica" panose="020B0604020202020204" pitchFamily="34" charset="0"/>
            </a:rPr>
            <a:t>lack of money available</a:t>
          </a:r>
        </a:p>
      </dgm:t>
    </dgm:pt>
    <dgm:pt modelId="{642184B1-E52D-4FA2-BAC0-28A7F3D17CCA}" type="parTrans" cxnId="{1F89CEDA-6284-433D-8C75-90CCCDBFD314}">
      <dgm:prSet/>
      <dgm:spPr/>
      <dgm:t>
        <a:bodyPr/>
        <a:lstStyle/>
        <a:p>
          <a:endParaRPr lang="en-GB"/>
        </a:p>
      </dgm:t>
    </dgm:pt>
    <dgm:pt modelId="{7E5153D3-9878-4A69-A93C-4B45A34CCC19}" type="sibTrans" cxnId="{1F89CEDA-6284-433D-8C75-90CCCDBFD314}">
      <dgm:prSet/>
      <dgm:spPr/>
      <dgm:t>
        <a:bodyPr/>
        <a:lstStyle/>
        <a:p>
          <a:endParaRPr lang="en-GB"/>
        </a:p>
      </dgm:t>
    </dgm:pt>
    <dgm:pt modelId="{00C74F06-5EFD-456A-8E6B-CF1D0C80BE00}">
      <dgm:prSet phldrT="[Text]" custT="1"/>
      <dgm:spPr/>
      <dgm:t>
        <a:bodyPr/>
        <a:lstStyle/>
        <a:p>
          <a:r>
            <a:rPr lang="en-US" sz="1200" dirty="0">
              <a:latin typeface="Helvetica" panose="020B0604020202020204" pitchFamily="34" charset="0"/>
              <a:cs typeface="Helvetica" panose="020B0604020202020204" pitchFamily="34" charset="0"/>
            </a:rPr>
            <a:t>Technical barriers</a:t>
          </a:r>
          <a:endParaRPr lang="en-GB" sz="1200" dirty="0">
            <a:latin typeface="Helvetica" panose="020B0604020202020204" pitchFamily="34" charset="0"/>
            <a:cs typeface="Helvetica" panose="020B0604020202020204" pitchFamily="34" charset="0"/>
          </a:endParaRPr>
        </a:p>
      </dgm:t>
    </dgm:pt>
    <dgm:pt modelId="{117E2DA9-58E8-4846-BF96-DCBEE2CB79D7}" type="parTrans" cxnId="{74F66BE3-1E44-45EF-A0E4-0D142EBF877A}">
      <dgm:prSet/>
      <dgm:spPr/>
      <dgm:t>
        <a:bodyPr/>
        <a:lstStyle/>
        <a:p>
          <a:endParaRPr lang="en-GB"/>
        </a:p>
      </dgm:t>
    </dgm:pt>
    <dgm:pt modelId="{B066F4AA-EC50-4D84-8D66-061BFABE8A07}" type="sibTrans" cxnId="{74F66BE3-1E44-45EF-A0E4-0D142EBF877A}">
      <dgm:prSet/>
      <dgm:spPr/>
      <dgm:t>
        <a:bodyPr/>
        <a:lstStyle/>
        <a:p>
          <a:endParaRPr lang="en-GB"/>
        </a:p>
      </dgm:t>
    </dgm:pt>
    <dgm:pt modelId="{5037D73D-820C-41CC-8788-DEADCC87A0FB}">
      <dgm:prSet phldrT="[Text]" custT="1"/>
      <dgm:spPr/>
      <dgm:t>
        <a:bodyPr/>
        <a:lstStyle/>
        <a:p>
          <a:pPr>
            <a:buNone/>
          </a:pPr>
          <a:r>
            <a:rPr lang="en-GB" sz="1100" dirty="0">
              <a:effectLst/>
              <a:latin typeface="Helvetica" panose="020B0604020202020204" pitchFamily="34" charset="0"/>
              <a:cs typeface="Helvetica" panose="020B0604020202020204" pitchFamily="34" charset="0"/>
            </a:rPr>
            <a:t>technical issues of implementation</a:t>
          </a:r>
          <a:endParaRPr lang="en-GB" sz="1100" dirty="0">
            <a:latin typeface="Helvetica" panose="020B0604020202020204" pitchFamily="34" charset="0"/>
            <a:cs typeface="Helvetica" panose="020B0604020202020204" pitchFamily="34" charset="0"/>
          </a:endParaRPr>
        </a:p>
      </dgm:t>
    </dgm:pt>
    <dgm:pt modelId="{50ABB3AE-2DE8-4897-BC5C-CE873E321606}" type="parTrans" cxnId="{E18507E8-523C-41B7-AF0A-1A6F76260836}">
      <dgm:prSet/>
      <dgm:spPr/>
      <dgm:t>
        <a:bodyPr/>
        <a:lstStyle/>
        <a:p>
          <a:endParaRPr lang="en-GB"/>
        </a:p>
      </dgm:t>
    </dgm:pt>
    <dgm:pt modelId="{251075EA-95DB-490A-872B-2BD1907BE566}" type="sibTrans" cxnId="{E18507E8-523C-41B7-AF0A-1A6F76260836}">
      <dgm:prSet/>
      <dgm:spPr/>
      <dgm:t>
        <a:bodyPr/>
        <a:lstStyle/>
        <a:p>
          <a:endParaRPr lang="en-GB"/>
        </a:p>
      </dgm:t>
    </dgm:pt>
    <dgm:pt modelId="{5EFE1EB1-02B0-4EDA-BF7F-851D7B6F12CA}">
      <dgm:prSet phldrT="[Text]" custT="1"/>
      <dgm:spPr/>
      <dgm:t>
        <a:bodyPr/>
        <a:lstStyle/>
        <a:p>
          <a:pPr>
            <a:buFont typeface="Arial" panose="020B0604020202020204" pitchFamily="34" charset="0"/>
            <a:buNone/>
          </a:pPr>
          <a:r>
            <a:rPr lang="en-GB" sz="1100" dirty="0">
              <a:effectLst/>
              <a:latin typeface="Helvetica" panose="020B0604020202020204" pitchFamily="34" charset="0"/>
              <a:cs typeface="Helvetica" panose="020B0604020202020204" pitchFamily="34" charset="0"/>
            </a:rPr>
            <a:t>caused by political decision-makers</a:t>
          </a:r>
          <a:endParaRPr lang="en-GB" sz="1100" dirty="0">
            <a:latin typeface="Helvetica" panose="020B0604020202020204" pitchFamily="34" charset="0"/>
            <a:cs typeface="Helvetica" panose="020B0604020202020204" pitchFamily="34" charset="0"/>
          </a:endParaRPr>
        </a:p>
      </dgm:t>
    </dgm:pt>
    <dgm:pt modelId="{587124B6-0AFC-4FB6-9431-FACAA5AF5A74}" type="parTrans" cxnId="{6F513255-26EC-44D0-9FE0-352D82261BD0}">
      <dgm:prSet/>
      <dgm:spPr/>
      <dgm:t>
        <a:bodyPr/>
        <a:lstStyle/>
        <a:p>
          <a:endParaRPr lang="en-GB"/>
        </a:p>
      </dgm:t>
    </dgm:pt>
    <dgm:pt modelId="{4754635A-2627-465B-9470-758CA0D19071}" type="sibTrans" cxnId="{6F513255-26EC-44D0-9FE0-352D82261BD0}">
      <dgm:prSet/>
      <dgm:spPr/>
      <dgm:t>
        <a:bodyPr/>
        <a:lstStyle/>
        <a:p>
          <a:endParaRPr lang="en-GB"/>
        </a:p>
      </dgm:t>
    </dgm:pt>
    <dgm:pt modelId="{E8CE577A-B725-4314-AE75-79D5FCEC4A49}">
      <dgm:prSet phldrT="[Text]" custT="1"/>
      <dgm:spPr/>
      <dgm:t>
        <a:bodyPr/>
        <a:lstStyle/>
        <a:p>
          <a:pPr>
            <a:buFont typeface="Arial" panose="020B0604020202020204" pitchFamily="34" charset="0"/>
            <a:buNone/>
          </a:pPr>
          <a:r>
            <a:rPr lang="en-GB" sz="1100" dirty="0">
              <a:effectLst/>
              <a:latin typeface="Helvetica" panose="020B0604020202020204" pitchFamily="34" charset="0"/>
              <a:cs typeface="Helvetica" panose="020B0604020202020204" pitchFamily="34" charset="0"/>
            </a:rPr>
            <a:t>in the political system in general </a:t>
          </a:r>
          <a:endParaRPr lang="en-GB" sz="1100" dirty="0">
            <a:latin typeface="Helvetica" panose="020B0604020202020204" pitchFamily="34" charset="0"/>
            <a:cs typeface="Helvetica" panose="020B0604020202020204" pitchFamily="34" charset="0"/>
          </a:endParaRPr>
        </a:p>
      </dgm:t>
    </dgm:pt>
    <dgm:pt modelId="{2A9128F1-CBFC-4327-8EC9-56C729F636A5}" type="parTrans" cxnId="{95729A33-C702-4E53-87A7-0CAD57E48007}">
      <dgm:prSet/>
      <dgm:spPr/>
      <dgm:t>
        <a:bodyPr/>
        <a:lstStyle/>
        <a:p>
          <a:endParaRPr lang="en-GB"/>
        </a:p>
      </dgm:t>
    </dgm:pt>
    <dgm:pt modelId="{715736BA-E72C-44B0-9FED-C592676A7980}" type="sibTrans" cxnId="{95729A33-C702-4E53-87A7-0CAD57E48007}">
      <dgm:prSet/>
      <dgm:spPr/>
      <dgm:t>
        <a:bodyPr/>
        <a:lstStyle/>
        <a:p>
          <a:endParaRPr lang="en-GB"/>
        </a:p>
      </dgm:t>
    </dgm:pt>
    <dgm:pt modelId="{264DD5AD-5C19-4EE0-AB5F-92E453B14843}">
      <dgm:prSet phldrT="[Text]" custT="1"/>
      <dgm:spPr/>
      <dgm:t>
        <a:bodyPr/>
        <a:lstStyle/>
        <a:p>
          <a:r>
            <a:rPr lang="en-GB" sz="1200" dirty="0">
              <a:effectLst/>
              <a:latin typeface="Helvetica" panose="020B0604020202020204" pitchFamily="34" charset="0"/>
              <a:cs typeface="Helvetica" panose="020B0604020202020204" pitchFamily="34" charset="0"/>
            </a:rPr>
            <a:t>Cultural barriers</a:t>
          </a:r>
          <a:endParaRPr lang="en-GB" sz="1200" dirty="0">
            <a:latin typeface="Helvetica" panose="020B0604020202020204" pitchFamily="34" charset="0"/>
            <a:cs typeface="Helvetica" panose="020B0604020202020204" pitchFamily="34" charset="0"/>
          </a:endParaRPr>
        </a:p>
      </dgm:t>
    </dgm:pt>
    <dgm:pt modelId="{D945D2F1-957A-487E-9B98-7FB4CCD58E25}" type="parTrans" cxnId="{3F218157-6E70-4AE8-ABF3-1AE0214DF69C}">
      <dgm:prSet/>
      <dgm:spPr/>
      <dgm:t>
        <a:bodyPr/>
        <a:lstStyle/>
        <a:p>
          <a:endParaRPr lang="en-GB"/>
        </a:p>
      </dgm:t>
    </dgm:pt>
    <dgm:pt modelId="{AEF2B302-025A-46A6-91E3-1B415E4B4B34}" type="sibTrans" cxnId="{3F218157-6E70-4AE8-ABF3-1AE0214DF69C}">
      <dgm:prSet/>
      <dgm:spPr/>
      <dgm:t>
        <a:bodyPr/>
        <a:lstStyle/>
        <a:p>
          <a:endParaRPr lang="en-GB"/>
        </a:p>
      </dgm:t>
    </dgm:pt>
    <dgm:pt modelId="{9801AC65-DD4D-4AF4-98D2-570FF718449A}">
      <dgm:prSet phldrT="[Text]" custT="1"/>
      <dgm:spPr/>
      <dgm:t>
        <a:bodyPr/>
        <a:lstStyle/>
        <a:p>
          <a:pPr>
            <a:buNone/>
          </a:pPr>
          <a:r>
            <a:rPr lang="en-GB" sz="1100" dirty="0">
              <a:effectLst/>
              <a:latin typeface="Helvetica" panose="020B0604020202020204" pitchFamily="34" charset="0"/>
              <a:cs typeface="Helvetica" panose="020B0604020202020204" pitchFamily="34" charset="0"/>
            </a:rPr>
            <a:t>cultural habits of professionals</a:t>
          </a:r>
          <a:endParaRPr lang="en-GB" sz="1100" dirty="0">
            <a:latin typeface="Helvetica" panose="020B0604020202020204" pitchFamily="34" charset="0"/>
            <a:cs typeface="Helvetica" panose="020B0604020202020204" pitchFamily="34" charset="0"/>
          </a:endParaRPr>
        </a:p>
      </dgm:t>
    </dgm:pt>
    <dgm:pt modelId="{8B5C2CC1-2AD7-46D5-904D-9108E3ACB824}" type="parTrans" cxnId="{A8C7A97F-BA5A-4EE1-9CCE-08287935768F}">
      <dgm:prSet/>
      <dgm:spPr/>
      <dgm:t>
        <a:bodyPr/>
        <a:lstStyle/>
        <a:p>
          <a:endParaRPr lang="en-GB"/>
        </a:p>
      </dgm:t>
    </dgm:pt>
    <dgm:pt modelId="{EEDDB18D-27CE-44D3-8CDB-80629BBAF225}" type="sibTrans" cxnId="{A8C7A97F-BA5A-4EE1-9CCE-08287935768F}">
      <dgm:prSet/>
      <dgm:spPr/>
      <dgm:t>
        <a:bodyPr/>
        <a:lstStyle/>
        <a:p>
          <a:endParaRPr lang="en-GB"/>
        </a:p>
      </dgm:t>
    </dgm:pt>
    <dgm:pt modelId="{172607A7-94BC-48FA-9547-F9F18BE4CCB7}">
      <dgm:prSet phldrT="[Text]" custT="1"/>
      <dgm:spPr/>
      <dgm:t>
        <a:bodyPr/>
        <a:lstStyle/>
        <a:p>
          <a:pPr>
            <a:buNone/>
          </a:pPr>
          <a:r>
            <a:rPr lang="en-GB" sz="1100" b="0" i="0" u="none" dirty="0">
              <a:latin typeface="Helvetica" panose="020B0604020202020204" pitchFamily="34" charset="0"/>
              <a:cs typeface="Helvetica" panose="020B0604020202020204" pitchFamily="34" charset="0"/>
            </a:rPr>
            <a:t>network barriers</a:t>
          </a:r>
          <a:endParaRPr lang="en-GB" sz="1000" b="0" dirty="0">
            <a:latin typeface="Helvetica" panose="020B0604020202020204" pitchFamily="34" charset="0"/>
            <a:cs typeface="Helvetica" panose="020B0604020202020204" pitchFamily="34" charset="0"/>
          </a:endParaRPr>
        </a:p>
      </dgm:t>
    </dgm:pt>
    <dgm:pt modelId="{194ABD62-BF8B-4F63-828E-D9B5E904408E}" type="parTrans" cxnId="{16E88195-2699-4113-89C8-353BC597E0EA}">
      <dgm:prSet/>
      <dgm:spPr/>
      <dgm:t>
        <a:bodyPr/>
        <a:lstStyle/>
        <a:p>
          <a:endParaRPr lang="en-GB"/>
        </a:p>
      </dgm:t>
    </dgm:pt>
    <dgm:pt modelId="{3825165C-D901-4225-B850-1874BBAF9315}" type="sibTrans" cxnId="{16E88195-2699-4113-89C8-353BC597E0EA}">
      <dgm:prSet/>
      <dgm:spPr/>
      <dgm:t>
        <a:bodyPr/>
        <a:lstStyle/>
        <a:p>
          <a:endParaRPr lang="en-GB"/>
        </a:p>
      </dgm:t>
    </dgm:pt>
    <dgm:pt modelId="{08BB8376-6835-48B7-B4B9-B39D6D5A35FC}">
      <dgm:prSet phldrT="[Text]" custT="1"/>
      <dgm:spPr/>
      <dgm:t>
        <a:bodyPr/>
        <a:lstStyle/>
        <a:p>
          <a:pPr>
            <a:buNone/>
          </a:pPr>
          <a:r>
            <a:rPr lang="en-GB" sz="1100" b="0" i="0" u="none" dirty="0">
              <a:latin typeface="Helvetica" panose="020B0604020202020204" pitchFamily="34" charset="0"/>
              <a:cs typeface="Helvetica" panose="020B0604020202020204" pitchFamily="34" charset="0"/>
            </a:rPr>
            <a:t>barriers within regulation in general. efficiency </a:t>
          </a:r>
          <a:endParaRPr lang="en-GB" sz="1000" b="0" dirty="0">
            <a:latin typeface="Helvetica" panose="020B0604020202020204" pitchFamily="34" charset="0"/>
            <a:cs typeface="Helvetica" panose="020B0604020202020204" pitchFamily="34" charset="0"/>
          </a:endParaRPr>
        </a:p>
      </dgm:t>
    </dgm:pt>
    <dgm:pt modelId="{888D0E30-A316-49C2-8CCE-01219805BDC1}" type="parTrans" cxnId="{23D7C30D-4CED-4B24-9011-BAA8576B7781}">
      <dgm:prSet/>
      <dgm:spPr/>
      <dgm:t>
        <a:bodyPr/>
        <a:lstStyle/>
        <a:p>
          <a:endParaRPr lang="en-GB"/>
        </a:p>
      </dgm:t>
    </dgm:pt>
    <dgm:pt modelId="{9C5180C4-7AA5-43E5-A59A-415711EB5AC0}" type="sibTrans" cxnId="{23D7C30D-4CED-4B24-9011-BAA8576B7781}">
      <dgm:prSet/>
      <dgm:spPr/>
      <dgm:t>
        <a:bodyPr/>
        <a:lstStyle/>
        <a:p>
          <a:endParaRPr lang="en-GB"/>
        </a:p>
      </dgm:t>
    </dgm:pt>
    <dgm:pt modelId="{2593BFC7-6829-4854-B770-867088303743}">
      <dgm:prSet phldrT="[Text]" custT="1"/>
      <dgm:spPr/>
      <dgm:t>
        <a:bodyPr/>
        <a:lstStyle/>
        <a:p>
          <a:pPr>
            <a:buNone/>
          </a:pPr>
          <a:r>
            <a:rPr lang="en-GB" sz="1100" dirty="0">
              <a:effectLst/>
              <a:latin typeface="Helvetica" panose="020B0604020202020204" pitchFamily="34" charset="0"/>
              <a:cs typeface="Helvetica" panose="020B0604020202020204" pitchFamily="34" charset="0"/>
            </a:rPr>
            <a:t>lack of returns when implementing E1st</a:t>
          </a:r>
        </a:p>
      </dgm:t>
    </dgm:pt>
    <dgm:pt modelId="{7CC9342B-6CD1-47ED-992A-3E442482A46A}" type="parTrans" cxnId="{5754FA53-61E7-4CD5-A125-1251A4CC5813}">
      <dgm:prSet/>
      <dgm:spPr/>
      <dgm:t>
        <a:bodyPr/>
        <a:lstStyle/>
        <a:p>
          <a:endParaRPr lang="en-GB"/>
        </a:p>
      </dgm:t>
    </dgm:pt>
    <dgm:pt modelId="{9F1BF868-D0D0-4197-BDB5-86B2BC7AF3DB}" type="sibTrans" cxnId="{5754FA53-61E7-4CD5-A125-1251A4CC5813}">
      <dgm:prSet/>
      <dgm:spPr/>
      <dgm:t>
        <a:bodyPr/>
        <a:lstStyle/>
        <a:p>
          <a:endParaRPr lang="en-GB"/>
        </a:p>
      </dgm:t>
    </dgm:pt>
    <dgm:pt modelId="{64C6171D-EB9A-4F76-8A3A-D05CF1E06633}">
      <dgm:prSet phldrT="[Text]" custT="1"/>
      <dgm:spPr/>
      <dgm:t>
        <a:bodyPr/>
        <a:lstStyle/>
        <a:p>
          <a:pPr>
            <a:buNone/>
          </a:pPr>
          <a:r>
            <a:rPr lang="en-GB" sz="1100" dirty="0">
              <a:effectLst/>
              <a:latin typeface="Helvetica" panose="020B0604020202020204" pitchFamily="34" charset="0"/>
              <a:cs typeface="Helvetica" panose="020B0604020202020204" pitchFamily="34" charset="0"/>
            </a:rPr>
            <a:t>lack of subsidies directed at E1st</a:t>
          </a:r>
        </a:p>
      </dgm:t>
    </dgm:pt>
    <dgm:pt modelId="{47EE1DD4-2C81-48AD-BC3D-01CC0D58036E}" type="parTrans" cxnId="{ED027316-2822-4BAD-9B41-D4C1A8718803}">
      <dgm:prSet/>
      <dgm:spPr/>
      <dgm:t>
        <a:bodyPr/>
        <a:lstStyle/>
        <a:p>
          <a:endParaRPr lang="en-GB"/>
        </a:p>
      </dgm:t>
    </dgm:pt>
    <dgm:pt modelId="{8BB8B1D7-19D0-4880-8138-0CED22000471}" type="sibTrans" cxnId="{ED027316-2822-4BAD-9B41-D4C1A8718803}">
      <dgm:prSet/>
      <dgm:spPr/>
      <dgm:t>
        <a:bodyPr/>
        <a:lstStyle/>
        <a:p>
          <a:endParaRPr lang="en-GB"/>
        </a:p>
      </dgm:t>
    </dgm:pt>
    <dgm:pt modelId="{7F7498F5-C931-4509-BCAA-AAD6B31E236F}">
      <dgm:prSet phldrT="[Text]" custT="1"/>
      <dgm:spPr/>
      <dgm:t>
        <a:bodyPr/>
        <a:lstStyle/>
        <a:p>
          <a:pPr>
            <a:buNone/>
          </a:pPr>
          <a:r>
            <a:rPr lang="en-GB" sz="1100" dirty="0">
              <a:effectLst/>
              <a:latin typeface="Helvetica" panose="020B0604020202020204" pitchFamily="34" charset="0"/>
              <a:cs typeface="Helvetica" panose="020B0604020202020204" pitchFamily="34" charset="0"/>
            </a:rPr>
            <a:t>easier to implement other measures</a:t>
          </a:r>
          <a:endParaRPr lang="en-GB" sz="1100" dirty="0">
            <a:latin typeface="Helvetica" panose="020B0604020202020204" pitchFamily="34" charset="0"/>
            <a:cs typeface="Helvetica" panose="020B0604020202020204" pitchFamily="34" charset="0"/>
          </a:endParaRPr>
        </a:p>
      </dgm:t>
    </dgm:pt>
    <dgm:pt modelId="{56B8E37C-9E3B-4D11-B249-C7A879DE8D5C}" type="parTrans" cxnId="{1661A69B-7E01-4F28-BDCB-98448EBD1DAC}">
      <dgm:prSet/>
      <dgm:spPr/>
      <dgm:t>
        <a:bodyPr/>
        <a:lstStyle/>
        <a:p>
          <a:endParaRPr lang="en-GB"/>
        </a:p>
      </dgm:t>
    </dgm:pt>
    <dgm:pt modelId="{33E99072-0F3D-435A-951E-D8E7F3E6963A}" type="sibTrans" cxnId="{1661A69B-7E01-4F28-BDCB-98448EBD1DAC}">
      <dgm:prSet/>
      <dgm:spPr/>
      <dgm:t>
        <a:bodyPr/>
        <a:lstStyle/>
        <a:p>
          <a:endParaRPr lang="en-GB"/>
        </a:p>
      </dgm:t>
    </dgm:pt>
    <dgm:pt modelId="{AB53DF95-DE3F-4110-B5B9-CB68E6CDB92A}">
      <dgm:prSet phldrT="[Text]" custT="1"/>
      <dgm:spPr/>
      <dgm:t>
        <a:bodyPr/>
        <a:lstStyle/>
        <a:p>
          <a:pPr>
            <a:buNone/>
          </a:pPr>
          <a:r>
            <a:rPr lang="en-GB" sz="1100">
              <a:effectLst/>
              <a:latin typeface="Helvetica" panose="020B0604020202020204" pitchFamily="34" charset="0"/>
              <a:cs typeface="Helvetica" panose="020B0604020202020204" pitchFamily="34" charset="0"/>
            </a:rPr>
            <a:t>difficult to consider all options</a:t>
          </a:r>
          <a:endParaRPr lang="en-GB" sz="1100">
            <a:latin typeface="Helvetica" panose="020B0604020202020204" pitchFamily="34" charset="0"/>
            <a:cs typeface="Helvetica" panose="020B0604020202020204" pitchFamily="34" charset="0"/>
          </a:endParaRPr>
        </a:p>
      </dgm:t>
    </dgm:pt>
    <dgm:pt modelId="{C51E1B41-DED9-498F-9270-97629FB3A6CB}" type="parTrans" cxnId="{4D5A5B39-BA4B-45F0-B3ED-8B3AEBBE2D1C}">
      <dgm:prSet/>
      <dgm:spPr/>
      <dgm:t>
        <a:bodyPr/>
        <a:lstStyle/>
        <a:p>
          <a:endParaRPr lang="en-GB"/>
        </a:p>
      </dgm:t>
    </dgm:pt>
    <dgm:pt modelId="{C97DC04E-BA47-4806-A70C-2F82FB445F6E}" type="sibTrans" cxnId="{4D5A5B39-BA4B-45F0-B3ED-8B3AEBBE2D1C}">
      <dgm:prSet/>
      <dgm:spPr/>
      <dgm:t>
        <a:bodyPr/>
        <a:lstStyle/>
        <a:p>
          <a:endParaRPr lang="en-GB"/>
        </a:p>
      </dgm:t>
    </dgm:pt>
    <dgm:pt modelId="{614B88F2-1C98-42D7-80C6-095C2447FF07}">
      <dgm:prSet phldrT="[Text]" custT="1"/>
      <dgm:spPr/>
      <dgm:t>
        <a:bodyPr/>
        <a:lstStyle/>
        <a:p>
          <a:pPr>
            <a:buNone/>
          </a:pPr>
          <a:r>
            <a:rPr lang="en-GB" sz="1100" dirty="0">
              <a:effectLst/>
              <a:latin typeface="Helvetica" panose="020B0604020202020204" pitchFamily="34" charset="0"/>
              <a:cs typeface="Helvetica" panose="020B0604020202020204" pitchFamily="34" charset="0"/>
            </a:rPr>
            <a:t>usual options are suggested</a:t>
          </a:r>
          <a:endParaRPr lang="en-GB" sz="1100" dirty="0">
            <a:latin typeface="Helvetica" panose="020B0604020202020204" pitchFamily="34" charset="0"/>
            <a:cs typeface="Helvetica" panose="020B0604020202020204" pitchFamily="34" charset="0"/>
          </a:endParaRPr>
        </a:p>
      </dgm:t>
    </dgm:pt>
    <dgm:pt modelId="{55B06CBD-44CC-465E-B4BF-AA17C9845D9C}" type="parTrans" cxnId="{4B66C93F-D667-4DCE-A455-C3741B4CD9EA}">
      <dgm:prSet/>
      <dgm:spPr/>
      <dgm:t>
        <a:bodyPr/>
        <a:lstStyle/>
        <a:p>
          <a:endParaRPr lang="en-GB"/>
        </a:p>
      </dgm:t>
    </dgm:pt>
    <dgm:pt modelId="{3A61419D-0969-4C2C-A07D-063BAEFC7275}" type="sibTrans" cxnId="{4B66C93F-D667-4DCE-A455-C3741B4CD9EA}">
      <dgm:prSet/>
      <dgm:spPr/>
      <dgm:t>
        <a:bodyPr/>
        <a:lstStyle/>
        <a:p>
          <a:endParaRPr lang="en-GB"/>
        </a:p>
      </dgm:t>
    </dgm:pt>
    <dgm:pt modelId="{AA8DD551-EE41-4454-9BD5-0C7264764E90}">
      <dgm:prSet phldrT="[Text]" custT="1"/>
      <dgm:spPr/>
      <dgm:t>
        <a:bodyPr/>
        <a:lstStyle/>
        <a:p>
          <a:pPr>
            <a:buNone/>
          </a:pPr>
          <a:r>
            <a:rPr lang="en-GB" sz="1100">
              <a:effectLst/>
              <a:latin typeface="Helvetica" panose="020B0604020202020204" pitchFamily="34" charset="0"/>
              <a:cs typeface="Helvetica" panose="020B0604020202020204" pitchFamily="34" charset="0"/>
            </a:rPr>
            <a:t>bias in decision making for conventional options</a:t>
          </a:r>
          <a:endParaRPr lang="en-GB" sz="1100">
            <a:latin typeface="Helvetica" panose="020B0604020202020204" pitchFamily="34" charset="0"/>
            <a:cs typeface="Helvetica" panose="020B0604020202020204" pitchFamily="34" charset="0"/>
          </a:endParaRPr>
        </a:p>
      </dgm:t>
    </dgm:pt>
    <dgm:pt modelId="{BC23C2C7-7CA5-4744-A7A1-8A7F74C12A60}" type="parTrans" cxnId="{36909900-8580-4C5F-84F2-A77F3E2B6FA0}">
      <dgm:prSet/>
      <dgm:spPr/>
      <dgm:t>
        <a:bodyPr/>
        <a:lstStyle/>
        <a:p>
          <a:endParaRPr lang="en-GB"/>
        </a:p>
      </dgm:t>
    </dgm:pt>
    <dgm:pt modelId="{EAF23295-F959-4A30-9D20-97B67EEE76D2}" type="sibTrans" cxnId="{36909900-8580-4C5F-84F2-A77F3E2B6FA0}">
      <dgm:prSet/>
      <dgm:spPr/>
      <dgm:t>
        <a:bodyPr/>
        <a:lstStyle/>
        <a:p>
          <a:endParaRPr lang="en-GB"/>
        </a:p>
      </dgm:t>
    </dgm:pt>
    <dgm:pt modelId="{402F2AEC-73E2-4CAB-AE8F-56D70131A93E}" type="pres">
      <dgm:prSet presAssocID="{FCFB0B98-1CEA-4F77-85B1-29105BAA65CD}" presName="Name0" presStyleCnt="0">
        <dgm:presLayoutVars>
          <dgm:dir/>
          <dgm:animLvl val="lvl"/>
          <dgm:resizeHandles val="exact"/>
        </dgm:presLayoutVars>
      </dgm:prSet>
      <dgm:spPr/>
    </dgm:pt>
    <dgm:pt modelId="{67323BA3-74FA-4445-A7AB-B0FF281566A1}" type="pres">
      <dgm:prSet presAssocID="{C103B5D0-D8FF-482E-958B-E8B8AE095A1E}" presName="linNode" presStyleCnt="0"/>
      <dgm:spPr/>
    </dgm:pt>
    <dgm:pt modelId="{7D9A216F-6161-4E78-8783-8F6EA52CC3CB}" type="pres">
      <dgm:prSet presAssocID="{C103B5D0-D8FF-482E-958B-E8B8AE095A1E}" presName="parentText" presStyleLbl="node1" presStyleIdx="0" presStyleCnt="5">
        <dgm:presLayoutVars>
          <dgm:chMax val="1"/>
          <dgm:bulletEnabled val="1"/>
        </dgm:presLayoutVars>
      </dgm:prSet>
      <dgm:spPr/>
    </dgm:pt>
    <dgm:pt modelId="{A9932477-18EC-4391-A748-9D64D4B41F03}" type="pres">
      <dgm:prSet presAssocID="{C103B5D0-D8FF-482E-958B-E8B8AE095A1E}" presName="descendantText" presStyleLbl="alignAccFollowNode1" presStyleIdx="0" presStyleCnt="5">
        <dgm:presLayoutVars>
          <dgm:bulletEnabled val="1"/>
        </dgm:presLayoutVars>
      </dgm:prSet>
      <dgm:spPr/>
    </dgm:pt>
    <dgm:pt modelId="{023B2D69-5251-4C78-8D6E-38F4C8124853}" type="pres">
      <dgm:prSet presAssocID="{43DADCA6-37F9-425C-9052-DD861541F353}" presName="sp" presStyleCnt="0"/>
      <dgm:spPr/>
    </dgm:pt>
    <dgm:pt modelId="{0DC63205-06D0-430C-8857-33FA7D641D93}" type="pres">
      <dgm:prSet presAssocID="{424E51BA-EFA0-46F6-9944-B3D6850D71FB}" presName="linNode" presStyleCnt="0"/>
      <dgm:spPr/>
    </dgm:pt>
    <dgm:pt modelId="{AE520471-E77C-4193-86D8-8D3B8F4A6E7D}" type="pres">
      <dgm:prSet presAssocID="{424E51BA-EFA0-46F6-9944-B3D6850D71FB}" presName="parentText" presStyleLbl="node1" presStyleIdx="1" presStyleCnt="5">
        <dgm:presLayoutVars>
          <dgm:chMax val="1"/>
          <dgm:bulletEnabled val="1"/>
        </dgm:presLayoutVars>
      </dgm:prSet>
      <dgm:spPr/>
    </dgm:pt>
    <dgm:pt modelId="{27BED848-5440-4AE4-B63C-0A6322C80171}" type="pres">
      <dgm:prSet presAssocID="{424E51BA-EFA0-46F6-9944-B3D6850D71FB}" presName="descendantText" presStyleLbl="alignAccFollowNode1" presStyleIdx="1" presStyleCnt="5">
        <dgm:presLayoutVars>
          <dgm:bulletEnabled val="1"/>
        </dgm:presLayoutVars>
      </dgm:prSet>
      <dgm:spPr/>
    </dgm:pt>
    <dgm:pt modelId="{E730F213-FB47-43E2-AADB-62B7EAD28689}" type="pres">
      <dgm:prSet presAssocID="{50C4568A-7CB8-46E9-AA54-BAD036CD3183}" presName="sp" presStyleCnt="0"/>
      <dgm:spPr/>
    </dgm:pt>
    <dgm:pt modelId="{D35D7055-5084-4E32-8D4B-2FAA038180D6}" type="pres">
      <dgm:prSet presAssocID="{839A4F6F-B93E-48FD-844C-75FFA156C3AA}" presName="linNode" presStyleCnt="0"/>
      <dgm:spPr/>
    </dgm:pt>
    <dgm:pt modelId="{82FC85D0-E466-42C9-BBD4-CDD57C07AE06}" type="pres">
      <dgm:prSet presAssocID="{839A4F6F-B93E-48FD-844C-75FFA156C3AA}" presName="parentText" presStyleLbl="node1" presStyleIdx="2" presStyleCnt="5">
        <dgm:presLayoutVars>
          <dgm:chMax val="1"/>
          <dgm:bulletEnabled val="1"/>
        </dgm:presLayoutVars>
      </dgm:prSet>
      <dgm:spPr/>
    </dgm:pt>
    <dgm:pt modelId="{D4F7DCCE-D1AB-4994-8881-CA85FE5869BB}" type="pres">
      <dgm:prSet presAssocID="{839A4F6F-B93E-48FD-844C-75FFA156C3AA}" presName="descendantText" presStyleLbl="alignAccFollowNode1" presStyleIdx="2" presStyleCnt="5">
        <dgm:presLayoutVars>
          <dgm:bulletEnabled val="1"/>
        </dgm:presLayoutVars>
      </dgm:prSet>
      <dgm:spPr/>
    </dgm:pt>
    <dgm:pt modelId="{6CE932C5-7C80-4DD3-936B-30FDCCA6CCDA}" type="pres">
      <dgm:prSet presAssocID="{D9527E73-C2D7-4873-8BEA-A9492F3A4EE8}" presName="sp" presStyleCnt="0"/>
      <dgm:spPr/>
    </dgm:pt>
    <dgm:pt modelId="{5382DDEA-902C-4B50-84DA-BE80BCB7DBC2}" type="pres">
      <dgm:prSet presAssocID="{00C74F06-5EFD-456A-8E6B-CF1D0C80BE00}" presName="linNode" presStyleCnt="0"/>
      <dgm:spPr/>
    </dgm:pt>
    <dgm:pt modelId="{C321F140-AF73-42A2-BC8D-8C3F91ED1C66}" type="pres">
      <dgm:prSet presAssocID="{00C74F06-5EFD-456A-8E6B-CF1D0C80BE00}" presName="parentText" presStyleLbl="node1" presStyleIdx="3" presStyleCnt="5">
        <dgm:presLayoutVars>
          <dgm:chMax val="1"/>
          <dgm:bulletEnabled val="1"/>
        </dgm:presLayoutVars>
      </dgm:prSet>
      <dgm:spPr/>
    </dgm:pt>
    <dgm:pt modelId="{8091A0B4-29A4-4C6D-989D-B1990E27E0FD}" type="pres">
      <dgm:prSet presAssocID="{00C74F06-5EFD-456A-8E6B-CF1D0C80BE00}" presName="descendantText" presStyleLbl="alignAccFollowNode1" presStyleIdx="3" presStyleCnt="5">
        <dgm:presLayoutVars>
          <dgm:bulletEnabled val="1"/>
        </dgm:presLayoutVars>
      </dgm:prSet>
      <dgm:spPr/>
    </dgm:pt>
    <dgm:pt modelId="{57F5067E-577C-4E8E-8008-A02AD5FB16EA}" type="pres">
      <dgm:prSet presAssocID="{B066F4AA-EC50-4D84-8D66-061BFABE8A07}" presName="sp" presStyleCnt="0"/>
      <dgm:spPr/>
    </dgm:pt>
    <dgm:pt modelId="{15C9647D-2117-42BF-A036-F1F69A118AB8}" type="pres">
      <dgm:prSet presAssocID="{264DD5AD-5C19-4EE0-AB5F-92E453B14843}" presName="linNode" presStyleCnt="0"/>
      <dgm:spPr/>
    </dgm:pt>
    <dgm:pt modelId="{AF852E5A-B225-44E3-9357-3DADB4E0D8AF}" type="pres">
      <dgm:prSet presAssocID="{264DD5AD-5C19-4EE0-AB5F-92E453B14843}" presName="parentText" presStyleLbl="node1" presStyleIdx="4" presStyleCnt="5">
        <dgm:presLayoutVars>
          <dgm:chMax val="1"/>
          <dgm:bulletEnabled val="1"/>
        </dgm:presLayoutVars>
      </dgm:prSet>
      <dgm:spPr/>
    </dgm:pt>
    <dgm:pt modelId="{ABD3C789-8D42-4CA4-9A52-A37C3757B2E5}" type="pres">
      <dgm:prSet presAssocID="{264DD5AD-5C19-4EE0-AB5F-92E453B14843}" presName="descendantText" presStyleLbl="alignAccFollowNode1" presStyleIdx="4" presStyleCnt="5">
        <dgm:presLayoutVars>
          <dgm:bulletEnabled val="1"/>
        </dgm:presLayoutVars>
      </dgm:prSet>
      <dgm:spPr/>
    </dgm:pt>
  </dgm:ptLst>
  <dgm:cxnLst>
    <dgm:cxn modelId="{36909900-8580-4C5F-84F2-A77F3E2B6FA0}" srcId="{264DD5AD-5C19-4EE0-AB5F-92E453B14843}" destId="{AA8DD551-EE41-4454-9BD5-0C7264764E90}" srcOrd="2" destOrd="0" parTransId="{BC23C2C7-7CA5-4744-A7A1-8A7F74C12A60}" sibTransId="{EAF23295-F959-4A30-9D20-97B67EEE76D2}"/>
    <dgm:cxn modelId="{23D7C30D-4CED-4B24-9011-BAA8576B7781}" srcId="{424E51BA-EFA0-46F6-9944-B3D6850D71FB}" destId="{08BB8376-6835-48B7-B4B9-B39D6D5A35FC}" srcOrd="2" destOrd="0" parTransId="{888D0E30-A316-49C2-8CCE-01219805BDC1}" sibTransId="{9C5180C4-7AA5-43E5-A59A-415711EB5AC0}"/>
    <dgm:cxn modelId="{A8C47112-AC5E-4A35-AB89-604BCB95CCF5}" type="presOf" srcId="{E8CE577A-B725-4314-AE75-79D5FCEC4A49}" destId="{A9932477-18EC-4391-A748-9D64D4B41F03}" srcOrd="0" destOrd="2" presId="urn:microsoft.com/office/officeart/2005/8/layout/vList5"/>
    <dgm:cxn modelId="{ED027316-2822-4BAD-9B41-D4C1A8718803}" srcId="{839A4F6F-B93E-48FD-844C-75FFA156C3AA}" destId="{64C6171D-EB9A-4F76-8A3A-D05CF1E06633}" srcOrd="2" destOrd="0" parTransId="{47EE1DD4-2C81-48AD-BC3D-01CC0D58036E}" sibTransId="{8BB8B1D7-19D0-4880-8138-0CED22000471}"/>
    <dgm:cxn modelId="{07183821-5195-43D8-9CB8-FD7BD935305B}" type="presOf" srcId="{5037D73D-820C-41CC-8788-DEADCC87A0FB}" destId="{8091A0B4-29A4-4C6D-989D-B1990E27E0FD}" srcOrd="0" destOrd="0" presId="urn:microsoft.com/office/officeart/2005/8/layout/vList5"/>
    <dgm:cxn modelId="{49E59528-F437-43C9-86E1-A358A9E43091}" type="presOf" srcId="{AB53DF95-DE3F-4110-B5B9-CB68E6CDB92A}" destId="{8091A0B4-29A4-4C6D-989D-B1990E27E0FD}" srcOrd="0" destOrd="2" presId="urn:microsoft.com/office/officeart/2005/8/layout/vList5"/>
    <dgm:cxn modelId="{95729A33-C702-4E53-87A7-0CAD57E48007}" srcId="{C103B5D0-D8FF-482E-958B-E8B8AE095A1E}" destId="{E8CE577A-B725-4314-AE75-79D5FCEC4A49}" srcOrd="2" destOrd="0" parTransId="{2A9128F1-CBFC-4327-8EC9-56C729F636A5}" sibTransId="{715736BA-E72C-44B0-9FED-C592676A7980}"/>
    <dgm:cxn modelId="{4D5A5B39-BA4B-45F0-B3ED-8B3AEBBE2D1C}" srcId="{00C74F06-5EFD-456A-8E6B-CF1D0C80BE00}" destId="{AB53DF95-DE3F-4110-B5B9-CB68E6CDB92A}" srcOrd="2" destOrd="0" parTransId="{C51E1B41-DED9-498F-9270-97629FB3A6CB}" sibTransId="{C97DC04E-BA47-4806-A70C-2F82FB445F6E}"/>
    <dgm:cxn modelId="{34233E3F-9FD2-40F6-94F9-524EA32BF721}" type="presOf" srcId="{614B88F2-1C98-42D7-80C6-095C2447FF07}" destId="{ABD3C789-8D42-4CA4-9A52-A37C3757B2E5}" srcOrd="0" destOrd="1" presId="urn:microsoft.com/office/officeart/2005/8/layout/vList5"/>
    <dgm:cxn modelId="{4B66C93F-D667-4DCE-A455-C3741B4CD9EA}" srcId="{264DD5AD-5C19-4EE0-AB5F-92E453B14843}" destId="{614B88F2-1C98-42D7-80C6-095C2447FF07}" srcOrd="1" destOrd="0" parTransId="{55B06CBD-44CC-465E-B4BF-AA17C9845D9C}" sibTransId="{3A61419D-0969-4C2C-A07D-063BAEFC7275}"/>
    <dgm:cxn modelId="{A1F0F95D-4054-4E99-9505-D45FC9FA98A3}" type="presOf" srcId="{C103B5D0-D8FF-482E-958B-E8B8AE095A1E}" destId="{7D9A216F-6161-4E78-8783-8F6EA52CC3CB}" srcOrd="0" destOrd="0" presId="urn:microsoft.com/office/officeart/2005/8/layout/vList5"/>
    <dgm:cxn modelId="{6AACF748-47FA-4646-85E8-2738732973B6}" type="presOf" srcId="{00C74F06-5EFD-456A-8E6B-CF1D0C80BE00}" destId="{C321F140-AF73-42A2-BC8D-8C3F91ED1C66}" srcOrd="0" destOrd="0" presId="urn:microsoft.com/office/officeart/2005/8/layout/vList5"/>
    <dgm:cxn modelId="{60D60A53-186E-4A4B-B745-29D195E7D00B}" type="presOf" srcId="{9801AC65-DD4D-4AF4-98D2-570FF718449A}" destId="{ABD3C789-8D42-4CA4-9A52-A37C3757B2E5}" srcOrd="0" destOrd="0" presId="urn:microsoft.com/office/officeart/2005/8/layout/vList5"/>
    <dgm:cxn modelId="{E42D4553-224B-40B4-A670-4AFAC9E3D17C}" type="presOf" srcId="{839A4F6F-B93E-48FD-844C-75FFA156C3AA}" destId="{82FC85D0-E466-42C9-BBD4-CDD57C07AE06}" srcOrd="0" destOrd="0" presId="urn:microsoft.com/office/officeart/2005/8/layout/vList5"/>
    <dgm:cxn modelId="{5754FA53-61E7-4CD5-A125-1251A4CC5813}" srcId="{839A4F6F-B93E-48FD-844C-75FFA156C3AA}" destId="{2593BFC7-6829-4854-B770-867088303743}" srcOrd="1" destOrd="0" parTransId="{7CC9342B-6CD1-47ED-992A-3E442482A46A}" sibTransId="{9F1BF868-D0D0-4197-BDB5-86B2BC7AF3DB}"/>
    <dgm:cxn modelId="{6F513255-26EC-44D0-9FE0-352D82261BD0}" srcId="{C103B5D0-D8FF-482E-958B-E8B8AE095A1E}" destId="{5EFE1EB1-02B0-4EDA-BF7F-851D7B6F12CA}" srcOrd="1" destOrd="0" parTransId="{587124B6-0AFC-4FB6-9431-FACAA5AF5A74}" sibTransId="{4754635A-2627-465B-9470-758CA0D19071}"/>
    <dgm:cxn modelId="{6CABED75-DA1F-439D-97BA-E615F6EDEA5F}" type="presOf" srcId="{0F53BC5A-AA7B-4AB9-A367-0EB06C0746EE}" destId="{D4F7DCCE-D1AB-4994-8881-CA85FE5869BB}" srcOrd="0" destOrd="0" presId="urn:microsoft.com/office/officeart/2005/8/layout/vList5"/>
    <dgm:cxn modelId="{90E37356-1927-4419-AEDB-21F1D26EFF3E}" type="presOf" srcId="{2593BFC7-6829-4854-B770-867088303743}" destId="{D4F7DCCE-D1AB-4994-8881-CA85FE5869BB}" srcOrd="0" destOrd="1" presId="urn:microsoft.com/office/officeart/2005/8/layout/vList5"/>
    <dgm:cxn modelId="{28857A76-4C6D-46E9-A733-9E13B69A9CE1}" srcId="{424E51BA-EFA0-46F6-9944-B3D6850D71FB}" destId="{A9758646-AC72-4AA8-AD72-797FB73B5321}" srcOrd="0" destOrd="0" parTransId="{06819661-606F-46B0-8895-BFD767A4447D}" sibTransId="{CD91CEC1-CCD0-4B98-9C17-47CC62BA22B9}"/>
    <dgm:cxn modelId="{63FDE976-2C3F-440A-9D64-46C2DD978A23}" type="presOf" srcId="{172607A7-94BC-48FA-9547-F9F18BE4CCB7}" destId="{27BED848-5440-4AE4-B63C-0A6322C80171}" srcOrd="0" destOrd="1" presId="urn:microsoft.com/office/officeart/2005/8/layout/vList5"/>
    <dgm:cxn modelId="{C78D2857-649F-4F80-B2BD-CFCD63CF45AB}" type="presOf" srcId="{264DD5AD-5C19-4EE0-AB5F-92E453B14843}" destId="{AF852E5A-B225-44E3-9357-3DADB4E0D8AF}" srcOrd="0" destOrd="0" presId="urn:microsoft.com/office/officeart/2005/8/layout/vList5"/>
    <dgm:cxn modelId="{3F218157-6E70-4AE8-ABF3-1AE0214DF69C}" srcId="{FCFB0B98-1CEA-4F77-85B1-29105BAA65CD}" destId="{264DD5AD-5C19-4EE0-AB5F-92E453B14843}" srcOrd="4" destOrd="0" parTransId="{D945D2F1-957A-487E-9B98-7FB4CCD58E25}" sibTransId="{AEF2B302-025A-46A6-91E3-1B415E4B4B34}"/>
    <dgm:cxn modelId="{A8C7A97F-BA5A-4EE1-9CCE-08287935768F}" srcId="{264DD5AD-5C19-4EE0-AB5F-92E453B14843}" destId="{9801AC65-DD4D-4AF4-98D2-570FF718449A}" srcOrd="0" destOrd="0" parTransId="{8B5C2CC1-2AD7-46D5-904D-9108E3ACB824}" sibTransId="{EEDDB18D-27CE-44D3-8CDB-80629BBAF225}"/>
    <dgm:cxn modelId="{4BD21F95-0F2F-4095-9D56-B0EFFDA16821}" type="presOf" srcId="{839C869E-6AB6-4605-A8B0-CBDBEC156BE7}" destId="{A9932477-18EC-4391-A748-9D64D4B41F03}" srcOrd="0" destOrd="0" presId="urn:microsoft.com/office/officeart/2005/8/layout/vList5"/>
    <dgm:cxn modelId="{16E88195-2699-4113-89C8-353BC597E0EA}" srcId="{424E51BA-EFA0-46F6-9944-B3D6850D71FB}" destId="{172607A7-94BC-48FA-9547-F9F18BE4CCB7}" srcOrd="1" destOrd="0" parTransId="{194ABD62-BF8B-4F63-828E-D9B5E904408E}" sibTransId="{3825165C-D901-4225-B850-1874BBAF9315}"/>
    <dgm:cxn modelId="{1661A69B-7E01-4F28-BDCB-98448EBD1DAC}" srcId="{00C74F06-5EFD-456A-8E6B-CF1D0C80BE00}" destId="{7F7498F5-C931-4509-BCAA-AAD6B31E236F}" srcOrd="1" destOrd="0" parTransId="{56B8E37C-9E3B-4D11-B249-C7A879DE8D5C}" sibTransId="{33E99072-0F3D-435A-951E-D8E7F3E6963A}"/>
    <dgm:cxn modelId="{AE4AC09C-2EC2-45F7-8CF1-45F3FD51B9E8}" srcId="{FCFB0B98-1CEA-4F77-85B1-29105BAA65CD}" destId="{424E51BA-EFA0-46F6-9944-B3D6850D71FB}" srcOrd="1" destOrd="0" parTransId="{E7F86C20-2E44-4A6B-BDFC-58283F5DCCC7}" sibTransId="{50C4568A-7CB8-46E9-AA54-BAD036CD3183}"/>
    <dgm:cxn modelId="{FE13C1A0-E0A5-4C12-AA35-F0BE56B73E1D}" type="presOf" srcId="{A9758646-AC72-4AA8-AD72-797FB73B5321}" destId="{27BED848-5440-4AE4-B63C-0A6322C80171}" srcOrd="0" destOrd="0" presId="urn:microsoft.com/office/officeart/2005/8/layout/vList5"/>
    <dgm:cxn modelId="{A86188A9-F5EE-4463-8A86-FCB3790ED8A6}" type="presOf" srcId="{64C6171D-EB9A-4F76-8A3A-D05CF1E06633}" destId="{D4F7DCCE-D1AB-4994-8881-CA85FE5869BB}" srcOrd="0" destOrd="2" presId="urn:microsoft.com/office/officeart/2005/8/layout/vList5"/>
    <dgm:cxn modelId="{ABFEF4C6-B889-4E80-89E2-8FAED36E9BEC}" type="presOf" srcId="{AA8DD551-EE41-4454-9BD5-0C7264764E90}" destId="{ABD3C789-8D42-4CA4-9A52-A37C3757B2E5}" srcOrd="0" destOrd="2" presId="urn:microsoft.com/office/officeart/2005/8/layout/vList5"/>
    <dgm:cxn modelId="{6912FDC8-87FD-4BA9-9E2E-86F771743947}" type="presOf" srcId="{424E51BA-EFA0-46F6-9944-B3D6850D71FB}" destId="{AE520471-E77C-4193-86D8-8D3B8F4A6E7D}" srcOrd="0" destOrd="0" presId="urn:microsoft.com/office/officeart/2005/8/layout/vList5"/>
    <dgm:cxn modelId="{7FF08CD1-0556-4404-A985-DE5CEB6E1FED}" type="presOf" srcId="{7F7498F5-C931-4509-BCAA-AAD6B31E236F}" destId="{8091A0B4-29A4-4C6D-989D-B1990E27E0FD}" srcOrd="0" destOrd="1" presId="urn:microsoft.com/office/officeart/2005/8/layout/vList5"/>
    <dgm:cxn modelId="{1F89CEDA-6284-433D-8C75-90CCCDBFD314}" srcId="{839A4F6F-B93E-48FD-844C-75FFA156C3AA}" destId="{0F53BC5A-AA7B-4AB9-A367-0EB06C0746EE}" srcOrd="0" destOrd="0" parTransId="{642184B1-E52D-4FA2-BAC0-28A7F3D17CCA}" sibTransId="{7E5153D3-9878-4A69-A93C-4B45A34CCC19}"/>
    <dgm:cxn modelId="{74F66BE3-1E44-45EF-A0E4-0D142EBF877A}" srcId="{FCFB0B98-1CEA-4F77-85B1-29105BAA65CD}" destId="{00C74F06-5EFD-456A-8E6B-CF1D0C80BE00}" srcOrd="3" destOrd="0" parTransId="{117E2DA9-58E8-4846-BF96-DCBEE2CB79D7}" sibTransId="{B066F4AA-EC50-4D84-8D66-061BFABE8A07}"/>
    <dgm:cxn modelId="{E18507E8-523C-41B7-AF0A-1A6F76260836}" srcId="{00C74F06-5EFD-456A-8E6B-CF1D0C80BE00}" destId="{5037D73D-820C-41CC-8788-DEADCC87A0FB}" srcOrd="0" destOrd="0" parTransId="{50ABB3AE-2DE8-4897-BC5C-CE873E321606}" sibTransId="{251075EA-95DB-490A-872B-2BD1907BE566}"/>
    <dgm:cxn modelId="{04C148E8-B0AF-4A2D-8FDA-38D5E3B78BD1}" type="presOf" srcId="{FCFB0B98-1CEA-4F77-85B1-29105BAA65CD}" destId="{402F2AEC-73E2-4CAB-AE8F-56D70131A93E}" srcOrd="0" destOrd="0" presId="urn:microsoft.com/office/officeart/2005/8/layout/vList5"/>
    <dgm:cxn modelId="{00EA93ED-E6CA-4E76-A663-D99CBAE4DB94}" type="presOf" srcId="{5EFE1EB1-02B0-4EDA-BF7F-851D7B6F12CA}" destId="{A9932477-18EC-4391-A748-9D64D4B41F03}" srcOrd="0" destOrd="1" presId="urn:microsoft.com/office/officeart/2005/8/layout/vList5"/>
    <dgm:cxn modelId="{B36196EE-D15D-4B92-9734-EB65BEE7E3D4}" srcId="{FCFB0B98-1CEA-4F77-85B1-29105BAA65CD}" destId="{C103B5D0-D8FF-482E-958B-E8B8AE095A1E}" srcOrd="0" destOrd="0" parTransId="{20D425F1-E456-4C4E-9BE4-67E5D55ECA19}" sibTransId="{43DADCA6-37F9-425C-9052-DD861541F353}"/>
    <dgm:cxn modelId="{8CE577F5-2A23-4821-82CF-64967955EE7A}" srcId="{C103B5D0-D8FF-482E-958B-E8B8AE095A1E}" destId="{839C869E-6AB6-4605-A8B0-CBDBEC156BE7}" srcOrd="0" destOrd="0" parTransId="{3887E038-832C-4A33-8E85-0F734DB57F99}" sibTransId="{1287C709-0BA1-4B6D-AF46-443F88843291}"/>
    <dgm:cxn modelId="{EF197AFC-66B4-4821-95B4-509E73B3D1BE}" srcId="{FCFB0B98-1CEA-4F77-85B1-29105BAA65CD}" destId="{839A4F6F-B93E-48FD-844C-75FFA156C3AA}" srcOrd="2" destOrd="0" parTransId="{98195246-AB30-40F2-ADCB-A2C48BF8F5A1}" sibTransId="{D9527E73-C2D7-4873-8BEA-A9492F3A4EE8}"/>
    <dgm:cxn modelId="{31F9E2FE-3376-41AC-BFE2-6104766FACFB}" type="presOf" srcId="{08BB8376-6835-48B7-B4B9-B39D6D5A35FC}" destId="{27BED848-5440-4AE4-B63C-0A6322C80171}" srcOrd="0" destOrd="2" presId="urn:microsoft.com/office/officeart/2005/8/layout/vList5"/>
    <dgm:cxn modelId="{B2D0434C-AE74-42AE-8D63-391D8DA80AE1}" type="presParOf" srcId="{402F2AEC-73E2-4CAB-AE8F-56D70131A93E}" destId="{67323BA3-74FA-4445-A7AB-B0FF281566A1}" srcOrd="0" destOrd="0" presId="urn:microsoft.com/office/officeart/2005/8/layout/vList5"/>
    <dgm:cxn modelId="{64534389-F342-4A50-9FDB-0E7A112C148D}" type="presParOf" srcId="{67323BA3-74FA-4445-A7AB-B0FF281566A1}" destId="{7D9A216F-6161-4E78-8783-8F6EA52CC3CB}" srcOrd="0" destOrd="0" presId="urn:microsoft.com/office/officeart/2005/8/layout/vList5"/>
    <dgm:cxn modelId="{CF0AB042-4DB3-4D07-8B1A-0D005E570015}" type="presParOf" srcId="{67323BA3-74FA-4445-A7AB-B0FF281566A1}" destId="{A9932477-18EC-4391-A748-9D64D4B41F03}" srcOrd="1" destOrd="0" presId="urn:microsoft.com/office/officeart/2005/8/layout/vList5"/>
    <dgm:cxn modelId="{A918F20D-E340-4195-AFF8-3DAC8B4574B2}" type="presParOf" srcId="{402F2AEC-73E2-4CAB-AE8F-56D70131A93E}" destId="{023B2D69-5251-4C78-8D6E-38F4C8124853}" srcOrd="1" destOrd="0" presId="urn:microsoft.com/office/officeart/2005/8/layout/vList5"/>
    <dgm:cxn modelId="{211DC4C9-EC0E-4A9E-9C3B-D422ECBFE1CD}" type="presParOf" srcId="{402F2AEC-73E2-4CAB-AE8F-56D70131A93E}" destId="{0DC63205-06D0-430C-8857-33FA7D641D93}" srcOrd="2" destOrd="0" presId="urn:microsoft.com/office/officeart/2005/8/layout/vList5"/>
    <dgm:cxn modelId="{624AD65B-A816-49EF-932A-59109C9CA1E0}" type="presParOf" srcId="{0DC63205-06D0-430C-8857-33FA7D641D93}" destId="{AE520471-E77C-4193-86D8-8D3B8F4A6E7D}" srcOrd="0" destOrd="0" presId="urn:microsoft.com/office/officeart/2005/8/layout/vList5"/>
    <dgm:cxn modelId="{A471EDFA-CBB2-44B2-A888-F80D7EEF25F1}" type="presParOf" srcId="{0DC63205-06D0-430C-8857-33FA7D641D93}" destId="{27BED848-5440-4AE4-B63C-0A6322C80171}" srcOrd="1" destOrd="0" presId="urn:microsoft.com/office/officeart/2005/8/layout/vList5"/>
    <dgm:cxn modelId="{16671A0F-8760-4765-94A5-A5229C4645F4}" type="presParOf" srcId="{402F2AEC-73E2-4CAB-AE8F-56D70131A93E}" destId="{E730F213-FB47-43E2-AADB-62B7EAD28689}" srcOrd="3" destOrd="0" presId="urn:microsoft.com/office/officeart/2005/8/layout/vList5"/>
    <dgm:cxn modelId="{DAAE1AFE-2CB2-4F3B-8573-ABE211F8FA8B}" type="presParOf" srcId="{402F2AEC-73E2-4CAB-AE8F-56D70131A93E}" destId="{D35D7055-5084-4E32-8D4B-2FAA038180D6}" srcOrd="4" destOrd="0" presId="urn:microsoft.com/office/officeart/2005/8/layout/vList5"/>
    <dgm:cxn modelId="{0FE0BACD-97BA-4411-94A7-ADDC26A81846}" type="presParOf" srcId="{D35D7055-5084-4E32-8D4B-2FAA038180D6}" destId="{82FC85D0-E466-42C9-BBD4-CDD57C07AE06}" srcOrd="0" destOrd="0" presId="urn:microsoft.com/office/officeart/2005/8/layout/vList5"/>
    <dgm:cxn modelId="{99BA297C-386A-466B-93DC-BC7C1BAAC951}" type="presParOf" srcId="{D35D7055-5084-4E32-8D4B-2FAA038180D6}" destId="{D4F7DCCE-D1AB-4994-8881-CA85FE5869BB}" srcOrd="1" destOrd="0" presId="urn:microsoft.com/office/officeart/2005/8/layout/vList5"/>
    <dgm:cxn modelId="{8027C797-EE12-4421-9F13-AD50953BE7BC}" type="presParOf" srcId="{402F2AEC-73E2-4CAB-AE8F-56D70131A93E}" destId="{6CE932C5-7C80-4DD3-936B-30FDCCA6CCDA}" srcOrd="5" destOrd="0" presId="urn:microsoft.com/office/officeart/2005/8/layout/vList5"/>
    <dgm:cxn modelId="{B23928C5-149F-46E5-83D5-F290386F8663}" type="presParOf" srcId="{402F2AEC-73E2-4CAB-AE8F-56D70131A93E}" destId="{5382DDEA-902C-4B50-84DA-BE80BCB7DBC2}" srcOrd="6" destOrd="0" presId="urn:microsoft.com/office/officeart/2005/8/layout/vList5"/>
    <dgm:cxn modelId="{661304F6-5A96-4EE3-ADEC-44D33912F90E}" type="presParOf" srcId="{5382DDEA-902C-4B50-84DA-BE80BCB7DBC2}" destId="{C321F140-AF73-42A2-BC8D-8C3F91ED1C66}" srcOrd="0" destOrd="0" presId="urn:microsoft.com/office/officeart/2005/8/layout/vList5"/>
    <dgm:cxn modelId="{A10511F1-EC2A-4CCD-A660-175D43C7313E}" type="presParOf" srcId="{5382DDEA-902C-4B50-84DA-BE80BCB7DBC2}" destId="{8091A0B4-29A4-4C6D-989D-B1990E27E0FD}" srcOrd="1" destOrd="0" presId="urn:microsoft.com/office/officeart/2005/8/layout/vList5"/>
    <dgm:cxn modelId="{2B82A4EC-3A38-4E2E-AD70-1E49682B4934}" type="presParOf" srcId="{402F2AEC-73E2-4CAB-AE8F-56D70131A93E}" destId="{57F5067E-577C-4E8E-8008-A02AD5FB16EA}" srcOrd="7" destOrd="0" presId="urn:microsoft.com/office/officeart/2005/8/layout/vList5"/>
    <dgm:cxn modelId="{17FCA5F7-3EBF-4932-9D4C-CAEE59750553}" type="presParOf" srcId="{402F2AEC-73E2-4CAB-AE8F-56D70131A93E}" destId="{15C9647D-2117-42BF-A036-F1F69A118AB8}" srcOrd="8" destOrd="0" presId="urn:microsoft.com/office/officeart/2005/8/layout/vList5"/>
    <dgm:cxn modelId="{91CD4592-7069-4736-BC7E-3D5601836994}" type="presParOf" srcId="{15C9647D-2117-42BF-A036-F1F69A118AB8}" destId="{AF852E5A-B225-44E3-9357-3DADB4E0D8AF}" srcOrd="0" destOrd="0" presId="urn:microsoft.com/office/officeart/2005/8/layout/vList5"/>
    <dgm:cxn modelId="{C7A7226B-EBA3-4F09-9046-78F4DCED22DB}" type="presParOf" srcId="{15C9647D-2117-42BF-A036-F1F69A118AB8}" destId="{ABD3C789-8D42-4CA4-9A52-A37C3757B2E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FB0B98-1CEA-4F77-85B1-29105BAA65CD}"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n-GB"/>
        </a:p>
      </dgm:t>
    </dgm:pt>
    <dgm:pt modelId="{839C869E-6AB6-4605-A8B0-CBDBEC156BE7}">
      <dgm:prSet phldrT="[Text]" custT="1"/>
      <dgm:spPr/>
      <dgm:t>
        <a:bodyPr/>
        <a:lstStyle/>
        <a:p>
          <a:r>
            <a:rPr lang="en-US" sz="1200" dirty="0">
              <a:latin typeface="Helvetica" panose="020B0604020202020204" pitchFamily="34" charset="0"/>
              <a:cs typeface="Helvetica" panose="020B0604020202020204" pitchFamily="34" charset="0"/>
            </a:rPr>
            <a:t>Communication barriers</a:t>
          </a:r>
          <a:endParaRPr lang="en-GB" sz="800" dirty="0">
            <a:latin typeface="Helvetica" panose="020B0604020202020204" pitchFamily="34" charset="0"/>
            <a:cs typeface="Helvetica" panose="020B0604020202020204" pitchFamily="34" charset="0"/>
          </a:endParaRPr>
        </a:p>
      </dgm:t>
    </dgm:pt>
    <dgm:pt modelId="{3887E038-832C-4A33-8E85-0F734DB57F99}" type="parTrans" cxnId="{8CE577F5-2A23-4821-82CF-64967955EE7A}">
      <dgm:prSet/>
      <dgm:spPr/>
      <dgm:t>
        <a:bodyPr/>
        <a:lstStyle/>
        <a:p>
          <a:endParaRPr lang="en-GB"/>
        </a:p>
      </dgm:t>
    </dgm:pt>
    <dgm:pt modelId="{1287C709-0BA1-4B6D-AF46-443F88843291}" type="sibTrans" cxnId="{8CE577F5-2A23-4821-82CF-64967955EE7A}">
      <dgm:prSet/>
      <dgm:spPr/>
      <dgm:t>
        <a:bodyPr/>
        <a:lstStyle/>
        <a:p>
          <a:endParaRPr lang="en-GB"/>
        </a:p>
      </dgm:t>
    </dgm:pt>
    <dgm:pt modelId="{A9758646-AC72-4AA8-AD72-797FB73B5321}">
      <dgm:prSet phldrT="[Text]" custT="1"/>
      <dgm:spPr/>
      <dgm:t>
        <a:bodyPr/>
        <a:lstStyle/>
        <a:p>
          <a:pPr>
            <a:buNone/>
          </a:pPr>
          <a:r>
            <a:rPr lang="en-GB" sz="1100" dirty="0">
              <a:effectLst/>
              <a:latin typeface="Helvetica" panose="020B0604020202020204" pitchFamily="34" charset="0"/>
              <a:cs typeface="Helvetica" panose="020B0604020202020204" pitchFamily="34" charset="0"/>
            </a:rPr>
            <a:t>lack of awareness about energy efficiency options</a:t>
          </a:r>
          <a:endParaRPr lang="en-GB" sz="1000" b="0" dirty="0">
            <a:latin typeface="Helvetica" panose="020B0604020202020204" pitchFamily="34" charset="0"/>
            <a:cs typeface="Helvetica" panose="020B0604020202020204" pitchFamily="34" charset="0"/>
          </a:endParaRPr>
        </a:p>
      </dgm:t>
    </dgm:pt>
    <dgm:pt modelId="{06819661-606F-46B0-8895-BFD767A4447D}" type="parTrans" cxnId="{28857A76-4C6D-46E9-A733-9E13B69A9CE1}">
      <dgm:prSet/>
      <dgm:spPr/>
      <dgm:t>
        <a:bodyPr/>
        <a:lstStyle/>
        <a:p>
          <a:endParaRPr lang="en-GB"/>
        </a:p>
      </dgm:t>
    </dgm:pt>
    <dgm:pt modelId="{CD91CEC1-CCD0-4B98-9C17-47CC62BA22B9}" type="sibTrans" cxnId="{28857A76-4C6D-46E9-A733-9E13B69A9CE1}">
      <dgm:prSet/>
      <dgm:spPr/>
      <dgm:t>
        <a:bodyPr/>
        <a:lstStyle/>
        <a:p>
          <a:endParaRPr lang="en-GB"/>
        </a:p>
      </dgm:t>
    </dgm:pt>
    <dgm:pt modelId="{839A4F6F-B93E-48FD-844C-75FFA156C3AA}">
      <dgm:prSet phldrT="[Text]" custT="1"/>
      <dgm:spPr/>
      <dgm:t>
        <a:bodyPr/>
        <a:lstStyle/>
        <a:p>
          <a:r>
            <a:rPr lang="en-US" sz="1200" dirty="0">
              <a:latin typeface="Helvetica" panose="020B0604020202020204" pitchFamily="34" charset="0"/>
              <a:cs typeface="Helvetica" panose="020B0604020202020204" pitchFamily="34" charset="0"/>
            </a:rPr>
            <a:t>Lack of expertise</a:t>
          </a:r>
          <a:endParaRPr lang="en-GB" sz="1200" dirty="0">
            <a:latin typeface="Helvetica" panose="020B0604020202020204" pitchFamily="34" charset="0"/>
            <a:cs typeface="Helvetica" panose="020B0604020202020204" pitchFamily="34" charset="0"/>
          </a:endParaRPr>
        </a:p>
      </dgm:t>
    </dgm:pt>
    <dgm:pt modelId="{98195246-AB30-40F2-ADCB-A2C48BF8F5A1}" type="parTrans" cxnId="{EF197AFC-66B4-4821-95B4-509E73B3D1BE}">
      <dgm:prSet/>
      <dgm:spPr/>
      <dgm:t>
        <a:bodyPr/>
        <a:lstStyle/>
        <a:p>
          <a:endParaRPr lang="en-GB"/>
        </a:p>
      </dgm:t>
    </dgm:pt>
    <dgm:pt modelId="{D9527E73-C2D7-4873-8BEA-A9492F3A4EE8}" type="sibTrans" cxnId="{EF197AFC-66B4-4821-95B4-509E73B3D1BE}">
      <dgm:prSet/>
      <dgm:spPr/>
      <dgm:t>
        <a:bodyPr/>
        <a:lstStyle/>
        <a:p>
          <a:endParaRPr lang="en-GB"/>
        </a:p>
      </dgm:t>
    </dgm:pt>
    <dgm:pt modelId="{0F53BC5A-AA7B-4AB9-A367-0EB06C0746EE}">
      <dgm:prSet phldrT="[Text]" custT="1"/>
      <dgm:spPr/>
      <dgm:t>
        <a:bodyPr/>
        <a:lstStyle/>
        <a:p>
          <a:pPr>
            <a:buNone/>
          </a:pPr>
          <a:r>
            <a:rPr lang="en-GB" sz="1100" dirty="0">
              <a:effectLst/>
              <a:latin typeface="Helvetica" panose="020B0604020202020204" pitchFamily="34" charset="0"/>
              <a:cs typeface="Helvetica" panose="020B0604020202020204" pitchFamily="34" charset="0"/>
            </a:rPr>
            <a:t>lack of expertise and knowledge</a:t>
          </a:r>
          <a:endParaRPr lang="en-GB" sz="1100" dirty="0">
            <a:latin typeface="Helvetica" panose="020B0604020202020204" pitchFamily="34" charset="0"/>
            <a:cs typeface="Helvetica" panose="020B0604020202020204" pitchFamily="34" charset="0"/>
          </a:endParaRPr>
        </a:p>
      </dgm:t>
    </dgm:pt>
    <dgm:pt modelId="{642184B1-E52D-4FA2-BAC0-28A7F3D17CCA}" type="parTrans" cxnId="{1F89CEDA-6284-433D-8C75-90CCCDBFD314}">
      <dgm:prSet/>
      <dgm:spPr/>
      <dgm:t>
        <a:bodyPr/>
        <a:lstStyle/>
        <a:p>
          <a:endParaRPr lang="en-GB"/>
        </a:p>
      </dgm:t>
    </dgm:pt>
    <dgm:pt modelId="{7E5153D3-9878-4A69-A93C-4B45A34CCC19}" type="sibTrans" cxnId="{1F89CEDA-6284-433D-8C75-90CCCDBFD314}">
      <dgm:prSet/>
      <dgm:spPr/>
      <dgm:t>
        <a:bodyPr/>
        <a:lstStyle/>
        <a:p>
          <a:endParaRPr lang="en-GB"/>
        </a:p>
      </dgm:t>
    </dgm:pt>
    <dgm:pt modelId="{00C74F06-5EFD-456A-8E6B-CF1D0C80BE00}">
      <dgm:prSet phldrT="[Text]" custT="1"/>
      <dgm:spPr/>
      <dgm:t>
        <a:bodyPr/>
        <a:lstStyle/>
        <a:p>
          <a:r>
            <a:rPr lang="en-GB" sz="1200" dirty="0">
              <a:effectLst/>
              <a:latin typeface="Helvetica" panose="020B0604020202020204" pitchFamily="34" charset="0"/>
              <a:cs typeface="Helvetica" panose="020B0604020202020204" pitchFamily="34" charset="0"/>
            </a:rPr>
            <a:t>Weight of supply-side stakeholders</a:t>
          </a:r>
          <a:endParaRPr lang="en-GB" sz="1200" dirty="0">
            <a:latin typeface="Helvetica" panose="020B0604020202020204" pitchFamily="34" charset="0"/>
            <a:cs typeface="Helvetica" panose="020B0604020202020204" pitchFamily="34" charset="0"/>
          </a:endParaRPr>
        </a:p>
      </dgm:t>
    </dgm:pt>
    <dgm:pt modelId="{117E2DA9-58E8-4846-BF96-DCBEE2CB79D7}" type="parTrans" cxnId="{74F66BE3-1E44-45EF-A0E4-0D142EBF877A}">
      <dgm:prSet/>
      <dgm:spPr/>
      <dgm:t>
        <a:bodyPr/>
        <a:lstStyle/>
        <a:p>
          <a:endParaRPr lang="en-GB"/>
        </a:p>
      </dgm:t>
    </dgm:pt>
    <dgm:pt modelId="{B066F4AA-EC50-4D84-8D66-061BFABE8A07}" type="sibTrans" cxnId="{74F66BE3-1E44-45EF-A0E4-0D142EBF877A}">
      <dgm:prSet/>
      <dgm:spPr/>
      <dgm:t>
        <a:bodyPr/>
        <a:lstStyle/>
        <a:p>
          <a:endParaRPr lang="en-GB"/>
        </a:p>
      </dgm:t>
    </dgm:pt>
    <dgm:pt modelId="{1FDE505B-92AD-4990-9C99-3EE0F874ADDB}">
      <dgm:prSet phldrT="[Text]" custT="1"/>
      <dgm:spPr/>
      <dgm:t>
        <a:bodyPr/>
        <a:lstStyle/>
        <a:p>
          <a:r>
            <a:rPr lang="en-GB" sz="1200" dirty="0">
              <a:effectLst/>
              <a:latin typeface="Helvetica" panose="020B0604020202020204" pitchFamily="34" charset="0"/>
              <a:cs typeface="Helvetica" panose="020B0604020202020204" pitchFamily="34" charset="0"/>
            </a:rPr>
            <a:t>Supply chain barriers</a:t>
          </a:r>
          <a:endParaRPr lang="en-GB" sz="1200" dirty="0">
            <a:latin typeface="Helvetica" panose="020B0604020202020204" pitchFamily="34" charset="0"/>
            <a:cs typeface="Helvetica" panose="020B0604020202020204" pitchFamily="34" charset="0"/>
          </a:endParaRPr>
        </a:p>
      </dgm:t>
    </dgm:pt>
    <dgm:pt modelId="{C3CC0ED9-9DFB-42F5-9DCC-E0BAA076A82B}" type="parTrans" cxnId="{626440A5-5A6C-43B0-A32C-14FA54CF909E}">
      <dgm:prSet/>
      <dgm:spPr/>
      <dgm:t>
        <a:bodyPr/>
        <a:lstStyle/>
        <a:p>
          <a:endParaRPr lang="en-GB"/>
        </a:p>
      </dgm:t>
    </dgm:pt>
    <dgm:pt modelId="{83CD578C-0257-4953-B46F-151904651759}" type="sibTrans" cxnId="{626440A5-5A6C-43B0-A32C-14FA54CF909E}">
      <dgm:prSet/>
      <dgm:spPr/>
      <dgm:t>
        <a:bodyPr/>
        <a:lstStyle/>
        <a:p>
          <a:endParaRPr lang="en-GB"/>
        </a:p>
      </dgm:t>
    </dgm:pt>
    <dgm:pt modelId="{B371C614-3ABD-4BF4-A6E8-CF026186CA6F}">
      <dgm:prSet phldrT="[Text]" custT="1"/>
      <dgm:spPr/>
      <dgm:t>
        <a:bodyPr/>
        <a:lstStyle/>
        <a:p>
          <a:pPr>
            <a:buNone/>
          </a:pPr>
          <a:r>
            <a:rPr lang="en-GB" sz="1100" dirty="0">
              <a:effectLst/>
              <a:latin typeface="Helvetica" panose="020B0604020202020204" pitchFamily="34" charset="0"/>
              <a:cs typeface="Helvetica" panose="020B0604020202020204" pitchFamily="34" charset="0"/>
            </a:rPr>
            <a:t>energy supply chain is in place already</a:t>
          </a:r>
          <a:endParaRPr lang="en-GB" sz="1100" dirty="0">
            <a:latin typeface="Helvetica" panose="020B0604020202020204" pitchFamily="34" charset="0"/>
            <a:cs typeface="Helvetica" panose="020B0604020202020204" pitchFamily="34" charset="0"/>
          </a:endParaRPr>
        </a:p>
      </dgm:t>
    </dgm:pt>
    <dgm:pt modelId="{59B45B3D-7F39-483D-8B4A-D36A47637C29}" type="parTrans" cxnId="{3E9B519E-6705-42F9-9237-76BB7D726E69}">
      <dgm:prSet/>
      <dgm:spPr/>
      <dgm:t>
        <a:bodyPr/>
        <a:lstStyle/>
        <a:p>
          <a:endParaRPr lang="en-GB"/>
        </a:p>
      </dgm:t>
    </dgm:pt>
    <dgm:pt modelId="{1BAFD02B-7E1D-4EC9-BE60-FFB1493008D2}" type="sibTrans" cxnId="{3E9B519E-6705-42F9-9237-76BB7D726E69}">
      <dgm:prSet/>
      <dgm:spPr/>
      <dgm:t>
        <a:bodyPr/>
        <a:lstStyle/>
        <a:p>
          <a:endParaRPr lang="en-GB"/>
        </a:p>
      </dgm:t>
    </dgm:pt>
    <dgm:pt modelId="{5E2CB0E5-3FC7-4F00-9FF3-6841271A17C4}">
      <dgm:prSet phldrT="[Text]" custT="1"/>
      <dgm:spPr/>
      <dgm:t>
        <a:bodyPr/>
        <a:lstStyle/>
        <a:p>
          <a:r>
            <a:rPr lang="en-GB" sz="1050" dirty="0">
              <a:effectLst/>
              <a:latin typeface="Helvetica" panose="020B0604020202020204" pitchFamily="34" charset="0"/>
              <a:cs typeface="Helvetica" panose="020B0604020202020204" pitchFamily="34" charset="0"/>
            </a:rPr>
            <a:t>Policy interaction barriers</a:t>
          </a:r>
          <a:endParaRPr lang="en-GB" sz="1050" dirty="0">
            <a:latin typeface="Helvetica" panose="020B0604020202020204" pitchFamily="34" charset="0"/>
            <a:cs typeface="Helvetica" panose="020B0604020202020204" pitchFamily="34" charset="0"/>
          </a:endParaRPr>
        </a:p>
      </dgm:t>
    </dgm:pt>
    <dgm:pt modelId="{779B8ACD-B5F4-49F3-BD42-D3F39F803EDD}" type="parTrans" cxnId="{114D3021-893B-4D8B-91FD-E69C4EBED03B}">
      <dgm:prSet/>
      <dgm:spPr/>
      <dgm:t>
        <a:bodyPr/>
        <a:lstStyle/>
        <a:p>
          <a:endParaRPr lang="en-GB"/>
        </a:p>
      </dgm:t>
    </dgm:pt>
    <dgm:pt modelId="{D9ABAB89-9E44-4961-8C70-CEEAABF0D59C}" type="sibTrans" cxnId="{114D3021-893B-4D8B-91FD-E69C4EBED03B}">
      <dgm:prSet/>
      <dgm:spPr/>
      <dgm:t>
        <a:bodyPr/>
        <a:lstStyle/>
        <a:p>
          <a:endParaRPr lang="en-GB"/>
        </a:p>
      </dgm:t>
    </dgm:pt>
    <dgm:pt modelId="{B909FBF9-9C96-43CC-9351-01320D24434A}">
      <dgm:prSet phldrT="[Text]" custT="1"/>
      <dgm:spPr/>
      <dgm:t>
        <a:bodyPr/>
        <a:lstStyle/>
        <a:p>
          <a:pPr>
            <a:buNone/>
          </a:pPr>
          <a:r>
            <a:rPr lang="en-GB" sz="1100" dirty="0">
              <a:effectLst/>
              <a:latin typeface="Helvetica" panose="020B0604020202020204" pitchFamily="34" charset="0"/>
              <a:cs typeface="Helvetica" panose="020B0604020202020204" pitchFamily="34" charset="0"/>
            </a:rPr>
            <a:t>supply-side stakeholders are more centralised</a:t>
          </a:r>
          <a:endParaRPr lang="en-GB" sz="1100" dirty="0">
            <a:latin typeface="Helvetica" panose="020B0604020202020204" pitchFamily="34" charset="0"/>
            <a:cs typeface="Helvetica" panose="020B0604020202020204" pitchFamily="34" charset="0"/>
          </a:endParaRPr>
        </a:p>
      </dgm:t>
    </dgm:pt>
    <dgm:pt modelId="{6F2E3C07-CE80-456D-B322-7AB5A106692C}" type="parTrans" cxnId="{AAE6A32C-8DB8-41C4-A7EF-5CED45BBEF06}">
      <dgm:prSet/>
      <dgm:spPr/>
      <dgm:t>
        <a:bodyPr/>
        <a:lstStyle/>
        <a:p>
          <a:endParaRPr lang="en-GB"/>
        </a:p>
      </dgm:t>
    </dgm:pt>
    <dgm:pt modelId="{1C51D76E-A6E5-4DF2-A78C-0F14DF3F3CF8}" type="sibTrans" cxnId="{AAE6A32C-8DB8-41C4-A7EF-5CED45BBEF06}">
      <dgm:prSet/>
      <dgm:spPr/>
      <dgm:t>
        <a:bodyPr/>
        <a:lstStyle/>
        <a:p>
          <a:endParaRPr lang="en-GB"/>
        </a:p>
      </dgm:t>
    </dgm:pt>
    <dgm:pt modelId="{A3C818A5-0884-41F3-A99C-6684499CFB89}">
      <dgm:prSet phldrT="[Text]" custT="1"/>
      <dgm:spPr/>
      <dgm:t>
        <a:bodyPr/>
        <a:lstStyle/>
        <a:p>
          <a:pPr>
            <a:buNone/>
          </a:pPr>
          <a:r>
            <a:rPr lang="en-GB" sz="1100" dirty="0">
              <a:effectLst/>
              <a:latin typeface="Helvetica" panose="020B0604020202020204" pitchFamily="34" charset="0"/>
              <a:cs typeface="Helvetica" panose="020B0604020202020204" pitchFamily="34" charset="0"/>
            </a:rPr>
            <a:t>decision-makers often look only at their policy area</a:t>
          </a:r>
          <a:endParaRPr lang="en-GB" sz="1100" dirty="0">
            <a:latin typeface="Helvetica" panose="020B0604020202020204" pitchFamily="34" charset="0"/>
            <a:cs typeface="Helvetica" panose="020B0604020202020204" pitchFamily="34" charset="0"/>
          </a:endParaRPr>
        </a:p>
      </dgm:t>
    </dgm:pt>
    <dgm:pt modelId="{0D1F544B-05EF-4E9F-B398-2E556623C99B}" type="parTrans" cxnId="{2DC40EA8-1E5F-4D40-BE5C-9673D295381B}">
      <dgm:prSet/>
      <dgm:spPr/>
      <dgm:t>
        <a:bodyPr/>
        <a:lstStyle/>
        <a:p>
          <a:endParaRPr lang="en-GB"/>
        </a:p>
      </dgm:t>
    </dgm:pt>
    <dgm:pt modelId="{989AC81B-672A-426D-AC14-39939C689A03}" type="sibTrans" cxnId="{2DC40EA8-1E5F-4D40-BE5C-9673D295381B}">
      <dgm:prSet/>
      <dgm:spPr/>
      <dgm:t>
        <a:bodyPr/>
        <a:lstStyle/>
        <a:p>
          <a:endParaRPr lang="en-GB"/>
        </a:p>
      </dgm:t>
    </dgm:pt>
    <dgm:pt modelId="{EAA4E48E-200D-417A-A337-8A517B518E19}">
      <dgm:prSet phldrT="[Text]" custT="1"/>
      <dgm:spPr/>
      <dgm:t>
        <a:bodyPr/>
        <a:lstStyle/>
        <a:p>
          <a:pPr>
            <a:buNone/>
          </a:pPr>
          <a:r>
            <a:rPr lang="en-GB" sz="1100" dirty="0">
              <a:effectLst/>
              <a:latin typeface="Helvetica" panose="020B0604020202020204" pitchFamily="34" charset="0"/>
              <a:cs typeface="Helvetica" panose="020B0604020202020204" pitchFamily="34" charset="0"/>
            </a:rPr>
            <a:t>bad communication on how E1st works and what it is</a:t>
          </a:r>
          <a:endParaRPr lang="en-GB" sz="1000" b="0" dirty="0">
            <a:latin typeface="Helvetica" panose="020B0604020202020204" pitchFamily="34" charset="0"/>
            <a:cs typeface="Helvetica" panose="020B0604020202020204" pitchFamily="34" charset="0"/>
          </a:endParaRPr>
        </a:p>
      </dgm:t>
    </dgm:pt>
    <dgm:pt modelId="{0C16378B-8257-4BBF-968E-A6905911D26F}" type="parTrans" cxnId="{2711C47E-AC7F-4843-9F71-FD5C6AC44EB8}">
      <dgm:prSet/>
      <dgm:spPr/>
      <dgm:t>
        <a:bodyPr/>
        <a:lstStyle/>
        <a:p>
          <a:endParaRPr lang="en-GB"/>
        </a:p>
      </dgm:t>
    </dgm:pt>
    <dgm:pt modelId="{3BB5D4A1-E818-4F48-9901-12203AACBA54}" type="sibTrans" cxnId="{2711C47E-AC7F-4843-9F71-FD5C6AC44EB8}">
      <dgm:prSet/>
      <dgm:spPr/>
      <dgm:t>
        <a:bodyPr/>
        <a:lstStyle/>
        <a:p>
          <a:endParaRPr lang="en-GB"/>
        </a:p>
      </dgm:t>
    </dgm:pt>
    <dgm:pt modelId="{6995EC97-6E2B-4B12-BF44-BC549D2C2EA8}">
      <dgm:prSet phldrT="[Text]" custT="1"/>
      <dgm:spPr/>
      <dgm:t>
        <a:bodyPr/>
        <a:lstStyle/>
        <a:p>
          <a:pPr>
            <a:buNone/>
          </a:pPr>
          <a:r>
            <a:rPr lang="en-US" sz="1100" dirty="0">
              <a:latin typeface="Helvetica" panose="020B0604020202020204" pitchFamily="34" charset="0"/>
              <a:cs typeface="Helvetica" panose="020B0604020202020204" pitchFamily="34" charset="0"/>
            </a:rPr>
            <a:t>connects to technical barriers and bias on options</a:t>
          </a:r>
          <a:endParaRPr lang="en-GB" sz="1100" dirty="0">
            <a:latin typeface="Helvetica" panose="020B0604020202020204" pitchFamily="34" charset="0"/>
            <a:cs typeface="Helvetica" panose="020B0604020202020204" pitchFamily="34" charset="0"/>
          </a:endParaRPr>
        </a:p>
      </dgm:t>
    </dgm:pt>
    <dgm:pt modelId="{6B6A99E0-8404-48F5-A557-D6BAED621151}" type="parTrans" cxnId="{D2963FC4-00DC-4015-BE0D-71F67E16B635}">
      <dgm:prSet/>
      <dgm:spPr/>
      <dgm:t>
        <a:bodyPr/>
        <a:lstStyle/>
        <a:p>
          <a:endParaRPr lang="en-GB"/>
        </a:p>
      </dgm:t>
    </dgm:pt>
    <dgm:pt modelId="{1F9DFEF9-1E3C-40E2-A03E-101331551294}" type="sibTrans" cxnId="{D2963FC4-00DC-4015-BE0D-71F67E16B635}">
      <dgm:prSet/>
      <dgm:spPr/>
      <dgm:t>
        <a:bodyPr/>
        <a:lstStyle/>
        <a:p>
          <a:endParaRPr lang="en-GB"/>
        </a:p>
      </dgm:t>
    </dgm:pt>
    <dgm:pt modelId="{A9F50AA5-66BD-44D6-9CFC-3DEA6FB75C49}">
      <dgm:prSet phldrT="[Text]" custT="1"/>
      <dgm:spPr/>
      <dgm:t>
        <a:bodyPr/>
        <a:lstStyle/>
        <a:p>
          <a:pPr>
            <a:buNone/>
          </a:pPr>
          <a:r>
            <a:rPr lang="en-GB" sz="1100" dirty="0">
              <a:effectLst/>
              <a:latin typeface="Helvetica" panose="020B0604020202020204" pitchFamily="34" charset="0"/>
              <a:cs typeface="Helvetica" panose="020B0604020202020204" pitchFamily="34" charset="0"/>
            </a:rPr>
            <a:t>they have long-lasting and well-established contacts</a:t>
          </a:r>
          <a:endParaRPr lang="en-GB" sz="1100" dirty="0">
            <a:latin typeface="Helvetica" panose="020B0604020202020204" pitchFamily="34" charset="0"/>
            <a:cs typeface="Helvetica" panose="020B0604020202020204" pitchFamily="34" charset="0"/>
          </a:endParaRPr>
        </a:p>
      </dgm:t>
    </dgm:pt>
    <dgm:pt modelId="{1CEA7B0F-2F20-4FB8-9DE0-0D0BAA025095}" type="parTrans" cxnId="{1E8F71A2-C769-4F0C-90BD-AD917E874098}">
      <dgm:prSet/>
      <dgm:spPr/>
      <dgm:t>
        <a:bodyPr/>
        <a:lstStyle/>
        <a:p>
          <a:endParaRPr lang="en-GB"/>
        </a:p>
      </dgm:t>
    </dgm:pt>
    <dgm:pt modelId="{86EDA3E6-6F16-4843-989B-6456F3CC7C8E}" type="sibTrans" cxnId="{1E8F71A2-C769-4F0C-90BD-AD917E874098}">
      <dgm:prSet/>
      <dgm:spPr/>
      <dgm:t>
        <a:bodyPr/>
        <a:lstStyle/>
        <a:p>
          <a:endParaRPr lang="en-GB"/>
        </a:p>
      </dgm:t>
    </dgm:pt>
    <dgm:pt modelId="{74F3DA2B-C0A0-4B8E-848C-F5732E58EA86}">
      <dgm:prSet phldrT="[Text]" custT="1"/>
      <dgm:spPr/>
      <dgm:t>
        <a:bodyPr/>
        <a:lstStyle/>
        <a:p>
          <a:pPr>
            <a:buNone/>
          </a:pPr>
          <a:r>
            <a:rPr lang="en-GB" sz="1100" dirty="0">
              <a:effectLst/>
              <a:latin typeface="Helvetica" panose="020B0604020202020204" pitchFamily="34" charset="0"/>
              <a:cs typeface="Helvetica" panose="020B0604020202020204" pitchFamily="34" charset="0"/>
            </a:rPr>
            <a:t>stakeholders of demand-side resources are more diverse</a:t>
          </a:r>
          <a:endParaRPr lang="en-GB" sz="1100" dirty="0">
            <a:latin typeface="Helvetica" panose="020B0604020202020204" pitchFamily="34" charset="0"/>
            <a:cs typeface="Helvetica" panose="020B0604020202020204" pitchFamily="34" charset="0"/>
          </a:endParaRPr>
        </a:p>
      </dgm:t>
    </dgm:pt>
    <dgm:pt modelId="{C1B02404-10FA-4D24-A5E8-B7F4193B0230}" type="parTrans" cxnId="{7B3EA5A7-F85C-4413-8AB8-E54623887278}">
      <dgm:prSet/>
      <dgm:spPr/>
      <dgm:t>
        <a:bodyPr/>
        <a:lstStyle/>
        <a:p>
          <a:endParaRPr lang="en-GB"/>
        </a:p>
      </dgm:t>
    </dgm:pt>
    <dgm:pt modelId="{CBB19365-17EA-4287-A31E-FA9733ECBBC7}" type="sibTrans" cxnId="{7B3EA5A7-F85C-4413-8AB8-E54623887278}">
      <dgm:prSet/>
      <dgm:spPr/>
      <dgm:t>
        <a:bodyPr/>
        <a:lstStyle/>
        <a:p>
          <a:endParaRPr lang="en-GB"/>
        </a:p>
      </dgm:t>
    </dgm:pt>
    <dgm:pt modelId="{18783627-74B6-46C1-82C3-343372305888}">
      <dgm:prSet phldrT="[Text]" custT="1"/>
      <dgm:spPr/>
      <dgm:t>
        <a:bodyPr/>
        <a:lstStyle/>
        <a:p>
          <a:pPr>
            <a:buNone/>
          </a:pPr>
          <a:r>
            <a:rPr lang="en-GB" sz="1100" dirty="0">
              <a:effectLst/>
              <a:latin typeface="Helvetica" panose="020B0604020202020204" pitchFamily="34" charset="0"/>
              <a:cs typeface="Helvetica" panose="020B0604020202020204" pitchFamily="34" charset="0"/>
            </a:rPr>
            <a:t>energy markets were designed from a supply-side point of view</a:t>
          </a:r>
          <a:endParaRPr lang="en-GB" sz="1100" dirty="0">
            <a:latin typeface="Helvetica" panose="020B0604020202020204" pitchFamily="34" charset="0"/>
            <a:cs typeface="Helvetica" panose="020B0604020202020204" pitchFamily="34" charset="0"/>
          </a:endParaRPr>
        </a:p>
      </dgm:t>
    </dgm:pt>
    <dgm:pt modelId="{12850FA3-CEAA-4CD8-810A-2048C8408DCB}" type="parTrans" cxnId="{90F9D530-4171-496C-9E3B-1D3B7736AF34}">
      <dgm:prSet/>
      <dgm:spPr/>
      <dgm:t>
        <a:bodyPr/>
        <a:lstStyle/>
        <a:p>
          <a:endParaRPr lang="en-GB"/>
        </a:p>
      </dgm:t>
    </dgm:pt>
    <dgm:pt modelId="{0847F9EF-C207-4593-B6A0-D0CA9AD41094}" type="sibTrans" cxnId="{90F9D530-4171-496C-9E3B-1D3B7736AF34}">
      <dgm:prSet/>
      <dgm:spPr/>
      <dgm:t>
        <a:bodyPr/>
        <a:lstStyle/>
        <a:p>
          <a:endParaRPr lang="en-GB"/>
        </a:p>
      </dgm:t>
    </dgm:pt>
    <dgm:pt modelId="{C768BBDB-DA5D-498E-B597-2C6CDD986C85}">
      <dgm:prSet phldrT="[Text]" custT="1"/>
      <dgm:spPr/>
      <dgm:t>
        <a:bodyPr/>
        <a:lstStyle/>
        <a:p>
          <a:pPr>
            <a:buNone/>
          </a:pPr>
          <a:r>
            <a:rPr lang="en-GB" sz="1100" dirty="0">
              <a:effectLst/>
              <a:latin typeface="Helvetica" panose="020B0604020202020204" pitchFamily="34" charset="0"/>
              <a:cs typeface="Helvetica" panose="020B0604020202020204" pitchFamily="34" charset="0"/>
            </a:rPr>
            <a:t>conflicting objectives of for example RES and E1st</a:t>
          </a:r>
          <a:endParaRPr lang="en-GB" sz="1100" dirty="0">
            <a:latin typeface="Helvetica" panose="020B0604020202020204" pitchFamily="34" charset="0"/>
            <a:cs typeface="Helvetica" panose="020B0604020202020204" pitchFamily="34" charset="0"/>
          </a:endParaRPr>
        </a:p>
      </dgm:t>
    </dgm:pt>
    <dgm:pt modelId="{958E6425-FEC2-4808-AF8D-A7F7813BE832}" type="parTrans" cxnId="{D4ECC13E-00E4-4859-9718-278E7051899B}">
      <dgm:prSet/>
      <dgm:spPr/>
      <dgm:t>
        <a:bodyPr/>
        <a:lstStyle/>
        <a:p>
          <a:endParaRPr lang="en-GB"/>
        </a:p>
      </dgm:t>
    </dgm:pt>
    <dgm:pt modelId="{2D73F08B-986F-4E50-9C71-7C5C83D8CF3C}" type="sibTrans" cxnId="{D4ECC13E-00E4-4859-9718-278E7051899B}">
      <dgm:prSet/>
      <dgm:spPr/>
      <dgm:t>
        <a:bodyPr/>
        <a:lstStyle/>
        <a:p>
          <a:endParaRPr lang="en-GB"/>
        </a:p>
      </dgm:t>
    </dgm:pt>
    <dgm:pt modelId="{5ED53E0B-5337-472B-93A8-FBEC888D5A8C}">
      <dgm:prSet phldrT="[Text]" custT="1"/>
      <dgm:spPr/>
      <dgm:t>
        <a:bodyPr/>
        <a:lstStyle/>
        <a:p>
          <a:pPr>
            <a:buNone/>
          </a:pPr>
          <a:r>
            <a:rPr lang="en-GB" sz="1100" dirty="0">
              <a:effectLst/>
              <a:latin typeface="Helvetica" panose="020B0604020202020204" pitchFamily="34" charset="0"/>
              <a:cs typeface="Helvetica" panose="020B0604020202020204" pitchFamily="34" charset="0"/>
            </a:rPr>
            <a:t>conflicts between implementing E1st and energy security</a:t>
          </a:r>
          <a:endParaRPr lang="en-GB" sz="1100" dirty="0"/>
        </a:p>
      </dgm:t>
    </dgm:pt>
    <dgm:pt modelId="{92632F33-80D1-42A7-B9F4-6DCFD7D576A3}" type="parTrans" cxnId="{F769E3A7-7C27-45F2-A470-697A81AC4A23}">
      <dgm:prSet/>
      <dgm:spPr/>
      <dgm:t>
        <a:bodyPr/>
        <a:lstStyle/>
        <a:p>
          <a:endParaRPr lang="en-GB"/>
        </a:p>
      </dgm:t>
    </dgm:pt>
    <dgm:pt modelId="{CCD6069D-F9EC-430A-A2B8-8F8B76DD1B36}" type="sibTrans" cxnId="{F769E3A7-7C27-45F2-A470-697A81AC4A23}">
      <dgm:prSet/>
      <dgm:spPr/>
      <dgm:t>
        <a:bodyPr/>
        <a:lstStyle/>
        <a:p>
          <a:endParaRPr lang="en-GB"/>
        </a:p>
      </dgm:t>
    </dgm:pt>
    <dgm:pt modelId="{8E635C74-64CC-440E-9E59-824E28E05EA9}" type="pres">
      <dgm:prSet presAssocID="{FCFB0B98-1CEA-4F77-85B1-29105BAA65CD}" presName="Name0" presStyleCnt="0">
        <dgm:presLayoutVars>
          <dgm:dir/>
          <dgm:animLvl val="lvl"/>
          <dgm:resizeHandles val="exact"/>
        </dgm:presLayoutVars>
      </dgm:prSet>
      <dgm:spPr/>
    </dgm:pt>
    <dgm:pt modelId="{F9989E7B-398A-4E9C-BCA2-8352C77279BE}" type="pres">
      <dgm:prSet presAssocID="{839C869E-6AB6-4605-A8B0-CBDBEC156BE7}" presName="linNode" presStyleCnt="0"/>
      <dgm:spPr/>
    </dgm:pt>
    <dgm:pt modelId="{9678628A-B5B2-437E-A9B4-7AEFC0694C71}" type="pres">
      <dgm:prSet presAssocID="{839C869E-6AB6-4605-A8B0-CBDBEC156BE7}" presName="parentText" presStyleLbl="node1" presStyleIdx="0" presStyleCnt="5">
        <dgm:presLayoutVars>
          <dgm:chMax val="1"/>
          <dgm:bulletEnabled val="1"/>
        </dgm:presLayoutVars>
      </dgm:prSet>
      <dgm:spPr/>
    </dgm:pt>
    <dgm:pt modelId="{AAD3D198-45D6-423E-AA1E-C855B7025A76}" type="pres">
      <dgm:prSet presAssocID="{839C869E-6AB6-4605-A8B0-CBDBEC156BE7}" presName="descendantText" presStyleLbl="alignAccFollowNode1" presStyleIdx="0" presStyleCnt="5">
        <dgm:presLayoutVars>
          <dgm:bulletEnabled val="1"/>
        </dgm:presLayoutVars>
      </dgm:prSet>
      <dgm:spPr/>
    </dgm:pt>
    <dgm:pt modelId="{E37C1AB5-229F-45D5-A82E-3E7471F6B2A8}" type="pres">
      <dgm:prSet presAssocID="{1287C709-0BA1-4B6D-AF46-443F88843291}" presName="sp" presStyleCnt="0"/>
      <dgm:spPr/>
    </dgm:pt>
    <dgm:pt modelId="{6658251F-024C-4152-8E5E-1D7DF689FD0A}" type="pres">
      <dgm:prSet presAssocID="{839A4F6F-B93E-48FD-844C-75FFA156C3AA}" presName="linNode" presStyleCnt="0"/>
      <dgm:spPr/>
    </dgm:pt>
    <dgm:pt modelId="{E6031255-B176-424E-80A2-B1B7DBFBDFBE}" type="pres">
      <dgm:prSet presAssocID="{839A4F6F-B93E-48FD-844C-75FFA156C3AA}" presName="parentText" presStyleLbl="node1" presStyleIdx="1" presStyleCnt="5">
        <dgm:presLayoutVars>
          <dgm:chMax val="1"/>
          <dgm:bulletEnabled val="1"/>
        </dgm:presLayoutVars>
      </dgm:prSet>
      <dgm:spPr/>
    </dgm:pt>
    <dgm:pt modelId="{38345338-723F-42AB-BA2E-3B148746FAD2}" type="pres">
      <dgm:prSet presAssocID="{839A4F6F-B93E-48FD-844C-75FFA156C3AA}" presName="descendantText" presStyleLbl="alignAccFollowNode1" presStyleIdx="1" presStyleCnt="5" custLinFactNeighborX="0" custLinFactNeighborY="0">
        <dgm:presLayoutVars>
          <dgm:bulletEnabled val="1"/>
        </dgm:presLayoutVars>
      </dgm:prSet>
      <dgm:spPr/>
    </dgm:pt>
    <dgm:pt modelId="{A21D2092-2C94-41FE-8AB7-F4269D88C8F8}" type="pres">
      <dgm:prSet presAssocID="{D9527E73-C2D7-4873-8BEA-A9492F3A4EE8}" presName="sp" presStyleCnt="0"/>
      <dgm:spPr/>
    </dgm:pt>
    <dgm:pt modelId="{DEEE712E-D3D9-463E-BED8-AFBA8D0676F1}" type="pres">
      <dgm:prSet presAssocID="{00C74F06-5EFD-456A-8E6B-CF1D0C80BE00}" presName="linNode" presStyleCnt="0"/>
      <dgm:spPr/>
    </dgm:pt>
    <dgm:pt modelId="{38FE6F44-FF5D-4DF4-A3FA-92D8676CEB89}" type="pres">
      <dgm:prSet presAssocID="{00C74F06-5EFD-456A-8E6B-CF1D0C80BE00}" presName="parentText" presStyleLbl="node1" presStyleIdx="2" presStyleCnt="5">
        <dgm:presLayoutVars>
          <dgm:chMax val="1"/>
          <dgm:bulletEnabled val="1"/>
        </dgm:presLayoutVars>
      </dgm:prSet>
      <dgm:spPr/>
    </dgm:pt>
    <dgm:pt modelId="{B6CA955B-7044-4221-94A6-2E9482E7AC75}" type="pres">
      <dgm:prSet presAssocID="{00C74F06-5EFD-456A-8E6B-CF1D0C80BE00}" presName="descendantText" presStyleLbl="alignAccFollowNode1" presStyleIdx="2" presStyleCnt="5">
        <dgm:presLayoutVars>
          <dgm:bulletEnabled val="1"/>
        </dgm:presLayoutVars>
      </dgm:prSet>
      <dgm:spPr/>
    </dgm:pt>
    <dgm:pt modelId="{23D2EE0A-109B-4467-BD98-0DED3DB3F5A7}" type="pres">
      <dgm:prSet presAssocID="{B066F4AA-EC50-4D84-8D66-061BFABE8A07}" presName="sp" presStyleCnt="0"/>
      <dgm:spPr/>
    </dgm:pt>
    <dgm:pt modelId="{24247B3A-40C9-42F7-BC08-DD1DE8E30540}" type="pres">
      <dgm:prSet presAssocID="{1FDE505B-92AD-4990-9C99-3EE0F874ADDB}" presName="linNode" presStyleCnt="0"/>
      <dgm:spPr/>
    </dgm:pt>
    <dgm:pt modelId="{1B6F20A1-7B14-4018-B284-A0FBFC1CA5BD}" type="pres">
      <dgm:prSet presAssocID="{1FDE505B-92AD-4990-9C99-3EE0F874ADDB}" presName="parentText" presStyleLbl="node1" presStyleIdx="3" presStyleCnt="5">
        <dgm:presLayoutVars>
          <dgm:chMax val="1"/>
          <dgm:bulletEnabled val="1"/>
        </dgm:presLayoutVars>
      </dgm:prSet>
      <dgm:spPr/>
    </dgm:pt>
    <dgm:pt modelId="{7BC6A77D-D337-451F-A9CB-3AD5952E2C75}" type="pres">
      <dgm:prSet presAssocID="{1FDE505B-92AD-4990-9C99-3EE0F874ADDB}" presName="descendantText" presStyleLbl="alignAccFollowNode1" presStyleIdx="3" presStyleCnt="5">
        <dgm:presLayoutVars>
          <dgm:bulletEnabled val="1"/>
        </dgm:presLayoutVars>
      </dgm:prSet>
      <dgm:spPr/>
    </dgm:pt>
    <dgm:pt modelId="{8704895A-EFC8-49B2-8B34-48B2C92720CF}" type="pres">
      <dgm:prSet presAssocID="{83CD578C-0257-4953-B46F-151904651759}" presName="sp" presStyleCnt="0"/>
      <dgm:spPr/>
    </dgm:pt>
    <dgm:pt modelId="{04DAC2CD-A1BF-4A40-AF59-5A430311FCB8}" type="pres">
      <dgm:prSet presAssocID="{5E2CB0E5-3FC7-4F00-9FF3-6841271A17C4}" presName="linNode" presStyleCnt="0"/>
      <dgm:spPr/>
    </dgm:pt>
    <dgm:pt modelId="{B2B70941-961D-4E4D-8063-98BC651847B0}" type="pres">
      <dgm:prSet presAssocID="{5E2CB0E5-3FC7-4F00-9FF3-6841271A17C4}" presName="parentText" presStyleLbl="node1" presStyleIdx="4" presStyleCnt="5">
        <dgm:presLayoutVars>
          <dgm:chMax val="1"/>
          <dgm:bulletEnabled val="1"/>
        </dgm:presLayoutVars>
      </dgm:prSet>
      <dgm:spPr/>
    </dgm:pt>
    <dgm:pt modelId="{A4933CF5-3C07-4795-ADA7-4FE2C4FA89A6}" type="pres">
      <dgm:prSet presAssocID="{5E2CB0E5-3FC7-4F00-9FF3-6841271A17C4}" presName="descendantText" presStyleLbl="alignAccFollowNode1" presStyleIdx="4" presStyleCnt="5">
        <dgm:presLayoutVars>
          <dgm:bulletEnabled val="1"/>
        </dgm:presLayoutVars>
      </dgm:prSet>
      <dgm:spPr/>
    </dgm:pt>
  </dgm:ptLst>
  <dgm:cxnLst>
    <dgm:cxn modelId="{70B54F0E-CE45-4268-8724-C2122C74CED9}" type="presOf" srcId="{5E2CB0E5-3FC7-4F00-9FF3-6841271A17C4}" destId="{B2B70941-961D-4E4D-8063-98BC651847B0}" srcOrd="0" destOrd="0" presId="urn:microsoft.com/office/officeart/2005/8/layout/vList5"/>
    <dgm:cxn modelId="{114D3021-893B-4D8B-91FD-E69C4EBED03B}" srcId="{FCFB0B98-1CEA-4F77-85B1-29105BAA65CD}" destId="{5E2CB0E5-3FC7-4F00-9FF3-6841271A17C4}" srcOrd="4" destOrd="0" parTransId="{779B8ACD-B5F4-49F3-BD42-D3F39F803EDD}" sibTransId="{D9ABAB89-9E44-4961-8C70-CEEAABF0D59C}"/>
    <dgm:cxn modelId="{AAE6A32C-8DB8-41C4-A7EF-5CED45BBEF06}" srcId="{00C74F06-5EFD-456A-8E6B-CF1D0C80BE00}" destId="{B909FBF9-9C96-43CC-9351-01320D24434A}" srcOrd="0" destOrd="0" parTransId="{6F2E3C07-CE80-456D-B322-7AB5A106692C}" sibTransId="{1C51D76E-A6E5-4DF2-A78C-0F14DF3F3CF8}"/>
    <dgm:cxn modelId="{90F9D530-4171-496C-9E3B-1D3B7736AF34}" srcId="{1FDE505B-92AD-4990-9C99-3EE0F874ADDB}" destId="{18783627-74B6-46C1-82C3-343372305888}" srcOrd="1" destOrd="0" parTransId="{12850FA3-CEAA-4CD8-810A-2048C8408DCB}" sibTransId="{0847F9EF-C207-4593-B6A0-D0CA9AD41094}"/>
    <dgm:cxn modelId="{CDCAD339-49AC-4BAE-AF72-2F4E12DED657}" type="presOf" srcId="{C768BBDB-DA5D-498E-B597-2C6CDD986C85}" destId="{A4933CF5-3C07-4795-ADA7-4FE2C4FA89A6}" srcOrd="0" destOrd="1" presId="urn:microsoft.com/office/officeart/2005/8/layout/vList5"/>
    <dgm:cxn modelId="{D4ECC13E-00E4-4859-9718-278E7051899B}" srcId="{5E2CB0E5-3FC7-4F00-9FF3-6841271A17C4}" destId="{C768BBDB-DA5D-498E-B597-2C6CDD986C85}" srcOrd="1" destOrd="0" parTransId="{958E6425-FEC2-4808-AF8D-A7F7813BE832}" sibTransId="{2D73F08B-986F-4E50-9C71-7C5C83D8CF3C}"/>
    <dgm:cxn modelId="{F858ED5C-1C53-4687-A7FD-C7162862DB23}" type="presOf" srcId="{B909FBF9-9C96-43CC-9351-01320D24434A}" destId="{B6CA955B-7044-4221-94A6-2E9482E7AC75}" srcOrd="0" destOrd="0" presId="urn:microsoft.com/office/officeart/2005/8/layout/vList5"/>
    <dgm:cxn modelId="{00D7455F-4D05-4089-AD08-A68CC053AAD6}" type="presOf" srcId="{839A4F6F-B93E-48FD-844C-75FFA156C3AA}" destId="{E6031255-B176-424E-80A2-B1B7DBFBDFBE}" srcOrd="0" destOrd="0" presId="urn:microsoft.com/office/officeart/2005/8/layout/vList5"/>
    <dgm:cxn modelId="{B8EC346A-918A-4338-B6BD-9C3A6D0CDF63}" type="presOf" srcId="{1FDE505B-92AD-4990-9C99-3EE0F874ADDB}" destId="{1B6F20A1-7B14-4018-B284-A0FBFC1CA5BD}" srcOrd="0" destOrd="0" presId="urn:microsoft.com/office/officeart/2005/8/layout/vList5"/>
    <dgm:cxn modelId="{BE51F852-1C14-4284-82D7-7420821259DA}" type="presOf" srcId="{B371C614-3ABD-4BF4-A6E8-CF026186CA6F}" destId="{7BC6A77D-D337-451F-A9CB-3AD5952E2C75}" srcOrd="0" destOrd="0" presId="urn:microsoft.com/office/officeart/2005/8/layout/vList5"/>
    <dgm:cxn modelId="{28857A76-4C6D-46E9-A733-9E13B69A9CE1}" srcId="{839C869E-6AB6-4605-A8B0-CBDBEC156BE7}" destId="{A9758646-AC72-4AA8-AD72-797FB73B5321}" srcOrd="0" destOrd="0" parTransId="{06819661-606F-46B0-8895-BFD767A4447D}" sibTransId="{CD91CEC1-CCD0-4B98-9C17-47CC62BA22B9}"/>
    <dgm:cxn modelId="{A6571B7A-A53B-453D-8DF8-23568A7BE4BA}" type="presOf" srcId="{5ED53E0B-5337-472B-93A8-FBEC888D5A8C}" destId="{A4933CF5-3C07-4795-ADA7-4FE2C4FA89A6}" srcOrd="0" destOrd="2" presId="urn:microsoft.com/office/officeart/2005/8/layout/vList5"/>
    <dgm:cxn modelId="{2711C47E-AC7F-4843-9F71-FD5C6AC44EB8}" srcId="{839C869E-6AB6-4605-A8B0-CBDBEC156BE7}" destId="{EAA4E48E-200D-417A-A337-8A517B518E19}" srcOrd="1" destOrd="0" parTransId="{0C16378B-8257-4BBF-968E-A6905911D26F}" sibTransId="{3BB5D4A1-E818-4F48-9901-12203AACBA54}"/>
    <dgm:cxn modelId="{9E7A0B87-44A7-4B80-879D-4F7685632449}" type="presOf" srcId="{74F3DA2B-C0A0-4B8E-848C-F5732E58EA86}" destId="{B6CA955B-7044-4221-94A6-2E9482E7AC75}" srcOrd="0" destOrd="2" presId="urn:microsoft.com/office/officeart/2005/8/layout/vList5"/>
    <dgm:cxn modelId="{3DA93C93-6E3D-4B7F-A04F-1BF350AA6635}" type="presOf" srcId="{A3C818A5-0884-41F3-A99C-6684499CFB89}" destId="{A4933CF5-3C07-4795-ADA7-4FE2C4FA89A6}" srcOrd="0" destOrd="0" presId="urn:microsoft.com/office/officeart/2005/8/layout/vList5"/>
    <dgm:cxn modelId="{5C95219C-9723-4DBE-A30A-2DA3F948800C}" type="presOf" srcId="{00C74F06-5EFD-456A-8E6B-CF1D0C80BE00}" destId="{38FE6F44-FF5D-4DF4-A3FA-92D8676CEB89}" srcOrd="0" destOrd="0" presId="urn:microsoft.com/office/officeart/2005/8/layout/vList5"/>
    <dgm:cxn modelId="{3E9B519E-6705-42F9-9237-76BB7D726E69}" srcId="{1FDE505B-92AD-4990-9C99-3EE0F874ADDB}" destId="{B371C614-3ABD-4BF4-A6E8-CF026186CA6F}" srcOrd="0" destOrd="0" parTransId="{59B45B3D-7F39-483D-8B4A-D36A47637C29}" sibTransId="{1BAFD02B-7E1D-4EC9-BE60-FFB1493008D2}"/>
    <dgm:cxn modelId="{F67AD79F-FFE4-4C36-8602-501E82254FB3}" type="presOf" srcId="{18783627-74B6-46C1-82C3-343372305888}" destId="{7BC6A77D-D337-451F-A9CB-3AD5952E2C75}" srcOrd="0" destOrd="1" presId="urn:microsoft.com/office/officeart/2005/8/layout/vList5"/>
    <dgm:cxn modelId="{1E8F71A2-C769-4F0C-90BD-AD917E874098}" srcId="{00C74F06-5EFD-456A-8E6B-CF1D0C80BE00}" destId="{A9F50AA5-66BD-44D6-9CFC-3DEA6FB75C49}" srcOrd="1" destOrd="0" parTransId="{1CEA7B0F-2F20-4FB8-9DE0-0D0BAA025095}" sibTransId="{86EDA3E6-6F16-4843-989B-6456F3CC7C8E}"/>
    <dgm:cxn modelId="{626440A5-5A6C-43B0-A32C-14FA54CF909E}" srcId="{FCFB0B98-1CEA-4F77-85B1-29105BAA65CD}" destId="{1FDE505B-92AD-4990-9C99-3EE0F874ADDB}" srcOrd="3" destOrd="0" parTransId="{C3CC0ED9-9DFB-42F5-9DCC-E0BAA076A82B}" sibTransId="{83CD578C-0257-4953-B46F-151904651759}"/>
    <dgm:cxn modelId="{7B3EA5A7-F85C-4413-8AB8-E54623887278}" srcId="{00C74F06-5EFD-456A-8E6B-CF1D0C80BE00}" destId="{74F3DA2B-C0A0-4B8E-848C-F5732E58EA86}" srcOrd="2" destOrd="0" parTransId="{C1B02404-10FA-4D24-A5E8-B7F4193B0230}" sibTransId="{CBB19365-17EA-4287-A31E-FA9733ECBBC7}"/>
    <dgm:cxn modelId="{F769E3A7-7C27-45F2-A470-697A81AC4A23}" srcId="{5E2CB0E5-3FC7-4F00-9FF3-6841271A17C4}" destId="{5ED53E0B-5337-472B-93A8-FBEC888D5A8C}" srcOrd="2" destOrd="0" parTransId="{92632F33-80D1-42A7-B9F4-6DCFD7D576A3}" sibTransId="{CCD6069D-F9EC-430A-A2B8-8F8B76DD1B36}"/>
    <dgm:cxn modelId="{2DC40EA8-1E5F-4D40-BE5C-9673D295381B}" srcId="{5E2CB0E5-3FC7-4F00-9FF3-6841271A17C4}" destId="{A3C818A5-0884-41F3-A99C-6684499CFB89}" srcOrd="0" destOrd="0" parTransId="{0D1F544B-05EF-4E9F-B398-2E556623C99B}" sibTransId="{989AC81B-672A-426D-AC14-39939C689A03}"/>
    <dgm:cxn modelId="{11F834B2-1232-418F-8275-5E9C813D5393}" type="presOf" srcId="{0F53BC5A-AA7B-4AB9-A367-0EB06C0746EE}" destId="{38345338-723F-42AB-BA2E-3B148746FAD2}" srcOrd="0" destOrd="0" presId="urn:microsoft.com/office/officeart/2005/8/layout/vList5"/>
    <dgm:cxn modelId="{9295CCB7-52B8-439F-8314-CB29B1DC8E63}" type="presOf" srcId="{6995EC97-6E2B-4B12-BF44-BC549D2C2EA8}" destId="{38345338-723F-42AB-BA2E-3B148746FAD2}" srcOrd="0" destOrd="1" presId="urn:microsoft.com/office/officeart/2005/8/layout/vList5"/>
    <dgm:cxn modelId="{403E8FC1-CF8E-4042-BECF-41E2362812C2}" type="presOf" srcId="{A9758646-AC72-4AA8-AD72-797FB73B5321}" destId="{AAD3D198-45D6-423E-AA1E-C855B7025A76}" srcOrd="0" destOrd="0" presId="urn:microsoft.com/office/officeart/2005/8/layout/vList5"/>
    <dgm:cxn modelId="{D2963FC4-00DC-4015-BE0D-71F67E16B635}" srcId="{839A4F6F-B93E-48FD-844C-75FFA156C3AA}" destId="{6995EC97-6E2B-4B12-BF44-BC549D2C2EA8}" srcOrd="1" destOrd="0" parTransId="{6B6A99E0-8404-48F5-A557-D6BAED621151}" sibTransId="{1F9DFEF9-1E3C-40E2-A03E-101331551294}"/>
    <dgm:cxn modelId="{4E496BC6-17BD-4517-8C90-6E6485B4BE64}" type="presOf" srcId="{839C869E-6AB6-4605-A8B0-CBDBEC156BE7}" destId="{9678628A-B5B2-437E-A9B4-7AEFC0694C71}" srcOrd="0" destOrd="0" presId="urn:microsoft.com/office/officeart/2005/8/layout/vList5"/>
    <dgm:cxn modelId="{6BD374D6-B9EC-4ABD-84CF-E3686085D8DA}" type="presOf" srcId="{FCFB0B98-1CEA-4F77-85B1-29105BAA65CD}" destId="{8E635C74-64CC-440E-9E59-824E28E05EA9}" srcOrd="0" destOrd="0" presId="urn:microsoft.com/office/officeart/2005/8/layout/vList5"/>
    <dgm:cxn modelId="{1F89CEDA-6284-433D-8C75-90CCCDBFD314}" srcId="{839A4F6F-B93E-48FD-844C-75FFA156C3AA}" destId="{0F53BC5A-AA7B-4AB9-A367-0EB06C0746EE}" srcOrd="0" destOrd="0" parTransId="{642184B1-E52D-4FA2-BAC0-28A7F3D17CCA}" sibTransId="{7E5153D3-9878-4A69-A93C-4B45A34CCC19}"/>
    <dgm:cxn modelId="{8CABAAE2-4936-4C8C-B499-4CBC009ECDD3}" type="presOf" srcId="{A9F50AA5-66BD-44D6-9CFC-3DEA6FB75C49}" destId="{B6CA955B-7044-4221-94A6-2E9482E7AC75}" srcOrd="0" destOrd="1" presId="urn:microsoft.com/office/officeart/2005/8/layout/vList5"/>
    <dgm:cxn modelId="{74F66BE3-1E44-45EF-A0E4-0D142EBF877A}" srcId="{FCFB0B98-1CEA-4F77-85B1-29105BAA65CD}" destId="{00C74F06-5EFD-456A-8E6B-CF1D0C80BE00}" srcOrd="2" destOrd="0" parTransId="{117E2DA9-58E8-4846-BF96-DCBEE2CB79D7}" sibTransId="{B066F4AA-EC50-4D84-8D66-061BFABE8A07}"/>
    <dgm:cxn modelId="{8CE577F5-2A23-4821-82CF-64967955EE7A}" srcId="{FCFB0B98-1CEA-4F77-85B1-29105BAA65CD}" destId="{839C869E-6AB6-4605-A8B0-CBDBEC156BE7}" srcOrd="0" destOrd="0" parTransId="{3887E038-832C-4A33-8E85-0F734DB57F99}" sibTransId="{1287C709-0BA1-4B6D-AF46-443F88843291}"/>
    <dgm:cxn modelId="{B3E64DFB-8FCA-41A4-94DE-270A80B90C7F}" type="presOf" srcId="{EAA4E48E-200D-417A-A337-8A517B518E19}" destId="{AAD3D198-45D6-423E-AA1E-C855B7025A76}" srcOrd="0" destOrd="1" presId="urn:microsoft.com/office/officeart/2005/8/layout/vList5"/>
    <dgm:cxn modelId="{EF197AFC-66B4-4821-95B4-509E73B3D1BE}" srcId="{FCFB0B98-1CEA-4F77-85B1-29105BAA65CD}" destId="{839A4F6F-B93E-48FD-844C-75FFA156C3AA}" srcOrd="1" destOrd="0" parTransId="{98195246-AB30-40F2-ADCB-A2C48BF8F5A1}" sibTransId="{D9527E73-C2D7-4873-8BEA-A9492F3A4EE8}"/>
    <dgm:cxn modelId="{85D8D7EF-D01E-4EF4-957C-E0D26CFF6D7E}" type="presParOf" srcId="{8E635C74-64CC-440E-9E59-824E28E05EA9}" destId="{F9989E7B-398A-4E9C-BCA2-8352C77279BE}" srcOrd="0" destOrd="0" presId="urn:microsoft.com/office/officeart/2005/8/layout/vList5"/>
    <dgm:cxn modelId="{CFB90A87-5460-4DBB-8E51-BA84064B0777}" type="presParOf" srcId="{F9989E7B-398A-4E9C-BCA2-8352C77279BE}" destId="{9678628A-B5B2-437E-A9B4-7AEFC0694C71}" srcOrd="0" destOrd="0" presId="urn:microsoft.com/office/officeart/2005/8/layout/vList5"/>
    <dgm:cxn modelId="{4D2E1850-86AB-4CED-B6EA-976A325EEFC1}" type="presParOf" srcId="{F9989E7B-398A-4E9C-BCA2-8352C77279BE}" destId="{AAD3D198-45D6-423E-AA1E-C855B7025A76}" srcOrd="1" destOrd="0" presId="urn:microsoft.com/office/officeart/2005/8/layout/vList5"/>
    <dgm:cxn modelId="{37EFD27B-4680-4502-BF0A-D930D00206B2}" type="presParOf" srcId="{8E635C74-64CC-440E-9E59-824E28E05EA9}" destId="{E37C1AB5-229F-45D5-A82E-3E7471F6B2A8}" srcOrd="1" destOrd="0" presId="urn:microsoft.com/office/officeart/2005/8/layout/vList5"/>
    <dgm:cxn modelId="{1CD29139-6C31-4B71-B8D5-89153C326DC5}" type="presParOf" srcId="{8E635C74-64CC-440E-9E59-824E28E05EA9}" destId="{6658251F-024C-4152-8E5E-1D7DF689FD0A}" srcOrd="2" destOrd="0" presId="urn:microsoft.com/office/officeart/2005/8/layout/vList5"/>
    <dgm:cxn modelId="{412C15D4-1827-413D-B0DE-CFF36B5F2331}" type="presParOf" srcId="{6658251F-024C-4152-8E5E-1D7DF689FD0A}" destId="{E6031255-B176-424E-80A2-B1B7DBFBDFBE}" srcOrd="0" destOrd="0" presId="urn:microsoft.com/office/officeart/2005/8/layout/vList5"/>
    <dgm:cxn modelId="{8BB1FA60-6133-4A6C-A6E0-B9D852C8FE6E}" type="presParOf" srcId="{6658251F-024C-4152-8E5E-1D7DF689FD0A}" destId="{38345338-723F-42AB-BA2E-3B148746FAD2}" srcOrd="1" destOrd="0" presId="urn:microsoft.com/office/officeart/2005/8/layout/vList5"/>
    <dgm:cxn modelId="{A02BF039-3CB0-40A4-B445-DCF70ED82884}" type="presParOf" srcId="{8E635C74-64CC-440E-9E59-824E28E05EA9}" destId="{A21D2092-2C94-41FE-8AB7-F4269D88C8F8}" srcOrd="3" destOrd="0" presId="urn:microsoft.com/office/officeart/2005/8/layout/vList5"/>
    <dgm:cxn modelId="{98F868A4-D45C-4191-AB0E-6090B64CC5B8}" type="presParOf" srcId="{8E635C74-64CC-440E-9E59-824E28E05EA9}" destId="{DEEE712E-D3D9-463E-BED8-AFBA8D0676F1}" srcOrd="4" destOrd="0" presId="urn:microsoft.com/office/officeart/2005/8/layout/vList5"/>
    <dgm:cxn modelId="{BF2274D4-AEC6-4C87-B440-14EE3E741375}" type="presParOf" srcId="{DEEE712E-D3D9-463E-BED8-AFBA8D0676F1}" destId="{38FE6F44-FF5D-4DF4-A3FA-92D8676CEB89}" srcOrd="0" destOrd="0" presId="urn:microsoft.com/office/officeart/2005/8/layout/vList5"/>
    <dgm:cxn modelId="{4F07E513-8E55-4807-9415-F8EB92792B4F}" type="presParOf" srcId="{DEEE712E-D3D9-463E-BED8-AFBA8D0676F1}" destId="{B6CA955B-7044-4221-94A6-2E9482E7AC75}" srcOrd="1" destOrd="0" presId="urn:microsoft.com/office/officeart/2005/8/layout/vList5"/>
    <dgm:cxn modelId="{D44A9783-8B5B-42E4-B2A7-0EE647487F62}" type="presParOf" srcId="{8E635C74-64CC-440E-9E59-824E28E05EA9}" destId="{23D2EE0A-109B-4467-BD98-0DED3DB3F5A7}" srcOrd="5" destOrd="0" presId="urn:microsoft.com/office/officeart/2005/8/layout/vList5"/>
    <dgm:cxn modelId="{FC4F9141-FC5F-4CB0-A89E-EDCD79D3BC61}" type="presParOf" srcId="{8E635C74-64CC-440E-9E59-824E28E05EA9}" destId="{24247B3A-40C9-42F7-BC08-DD1DE8E30540}" srcOrd="6" destOrd="0" presId="urn:microsoft.com/office/officeart/2005/8/layout/vList5"/>
    <dgm:cxn modelId="{489034FB-A278-4020-8EC6-9FF9BA8D8333}" type="presParOf" srcId="{24247B3A-40C9-42F7-BC08-DD1DE8E30540}" destId="{1B6F20A1-7B14-4018-B284-A0FBFC1CA5BD}" srcOrd="0" destOrd="0" presId="urn:microsoft.com/office/officeart/2005/8/layout/vList5"/>
    <dgm:cxn modelId="{7DE97F2D-F923-4DB6-A349-0DE220555BCA}" type="presParOf" srcId="{24247B3A-40C9-42F7-BC08-DD1DE8E30540}" destId="{7BC6A77D-D337-451F-A9CB-3AD5952E2C75}" srcOrd="1" destOrd="0" presId="urn:microsoft.com/office/officeart/2005/8/layout/vList5"/>
    <dgm:cxn modelId="{4AC19F8E-24AE-4039-B670-AEDCDD3C6219}" type="presParOf" srcId="{8E635C74-64CC-440E-9E59-824E28E05EA9}" destId="{8704895A-EFC8-49B2-8B34-48B2C92720CF}" srcOrd="7" destOrd="0" presId="urn:microsoft.com/office/officeart/2005/8/layout/vList5"/>
    <dgm:cxn modelId="{0AB1A6BB-A793-43B0-8F6E-4242E40C6E02}" type="presParOf" srcId="{8E635C74-64CC-440E-9E59-824E28E05EA9}" destId="{04DAC2CD-A1BF-4A40-AF59-5A430311FCB8}" srcOrd="8" destOrd="0" presId="urn:microsoft.com/office/officeart/2005/8/layout/vList5"/>
    <dgm:cxn modelId="{B1FCA6B3-C094-4315-885B-3E05697761AE}" type="presParOf" srcId="{04DAC2CD-A1BF-4A40-AF59-5A430311FCB8}" destId="{B2B70941-961D-4E4D-8063-98BC651847B0}" srcOrd="0" destOrd="0" presId="urn:microsoft.com/office/officeart/2005/8/layout/vList5"/>
    <dgm:cxn modelId="{B18B5DDA-86C8-4EE1-965C-B459AD454433}" type="presParOf" srcId="{04DAC2CD-A1BF-4A40-AF59-5A430311FCB8}" destId="{A4933CF5-3C07-4795-ADA7-4FE2C4FA89A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32E441-22A0-48DF-9BB2-CCBE66C0EC3F}"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en-GB"/>
        </a:p>
      </dgm:t>
    </dgm:pt>
    <dgm:pt modelId="{33FECADA-28A4-49E9-ADE8-3C2C188DFAA3}">
      <dgm:prSet phldrT="[Text]" custT="1"/>
      <dgm:spPr/>
      <dgm:t>
        <a:bodyPr/>
        <a:lstStyle/>
        <a:p>
          <a:r>
            <a:rPr lang="en-GB" sz="1600" dirty="0">
              <a:effectLst/>
              <a:latin typeface="Helvetica" panose="020B0604020202020204" pitchFamily="34" charset="0"/>
              <a:ea typeface="Calibri" panose="020F0502020204030204" pitchFamily="34" charset="0"/>
              <a:cs typeface="Helvetica" panose="020B0604020202020204" pitchFamily="34" charset="0"/>
            </a:rPr>
            <a:t>Limit the scope of options considered when planning actions or investments related to energy use in buildings</a:t>
          </a:r>
          <a:endParaRPr lang="en-GB" sz="1600" dirty="0">
            <a:latin typeface="Helvetica" panose="020B0604020202020204" pitchFamily="34" charset="0"/>
            <a:cs typeface="Helvetica" panose="020B0604020202020204" pitchFamily="34" charset="0"/>
          </a:endParaRPr>
        </a:p>
      </dgm:t>
    </dgm:pt>
    <dgm:pt modelId="{9D377782-9555-4DB9-83A8-21B85144FC4E}" type="parTrans" cxnId="{ED9615E7-9E1B-4A0A-86C1-F5E888991CC1}">
      <dgm:prSet/>
      <dgm:spPr/>
      <dgm:t>
        <a:bodyPr/>
        <a:lstStyle/>
        <a:p>
          <a:endParaRPr lang="en-GB"/>
        </a:p>
      </dgm:t>
    </dgm:pt>
    <dgm:pt modelId="{FAEA598A-B325-4A9A-A7A6-B065D199464D}" type="sibTrans" cxnId="{ED9615E7-9E1B-4A0A-86C1-F5E888991CC1}">
      <dgm:prSet/>
      <dgm:spPr/>
      <dgm:t>
        <a:bodyPr/>
        <a:lstStyle/>
        <a:p>
          <a:endParaRPr lang="en-GB"/>
        </a:p>
      </dgm:t>
    </dgm:pt>
    <dgm:pt modelId="{B9E68432-4BA7-4E82-A30E-0384818C4ED3}">
      <dgm:prSet phldrT="[Text]" custT="1"/>
      <dgm:spPr/>
      <dgm:t>
        <a:bodyPr/>
        <a:lstStyle/>
        <a:p>
          <a:r>
            <a:rPr lang="en-GB" sz="1600" dirty="0">
              <a:effectLst/>
              <a:latin typeface="Helvetica" panose="020B0604020202020204" pitchFamily="34" charset="0"/>
              <a:ea typeface="Calibri" panose="020F0502020204030204" pitchFamily="34" charset="0"/>
              <a:cs typeface="Helvetica" panose="020B0604020202020204" pitchFamily="34" charset="0"/>
            </a:rPr>
            <a:t>Create bias in the way the energy efficiency options are assessed and valued (compared to other options)</a:t>
          </a:r>
          <a:endParaRPr lang="en-GB" sz="1600" dirty="0">
            <a:latin typeface="Helvetica" panose="020B0604020202020204" pitchFamily="34" charset="0"/>
            <a:cs typeface="Helvetica" panose="020B0604020202020204" pitchFamily="34" charset="0"/>
          </a:endParaRPr>
        </a:p>
      </dgm:t>
    </dgm:pt>
    <dgm:pt modelId="{C472C5FF-A727-4155-84F2-A6C6F8F0E95D}" type="parTrans" cxnId="{C42EF010-9EC7-4ACA-97E0-B20AE0AC7636}">
      <dgm:prSet/>
      <dgm:spPr/>
      <dgm:t>
        <a:bodyPr/>
        <a:lstStyle/>
        <a:p>
          <a:endParaRPr lang="en-GB"/>
        </a:p>
      </dgm:t>
    </dgm:pt>
    <dgm:pt modelId="{C8BDB240-026C-4B99-BE59-1FC4A5060895}" type="sibTrans" cxnId="{C42EF010-9EC7-4ACA-97E0-B20AE0AC7636}">
      <dgm:prSet/>
      <dgm:spPr/>
      <dgm:t>
        <a:bodyPr/>
        <a:lstStyle/>
        <a:p>
          <a:endParaRPr lang="en-GB"/>
        </a:p>
      </dgm:t>
    </dgm:pt>
    <dgm:pt modelId="{85C4A0EA-7CE2-4C68-BEC5-22984B72E310}">
      <dgm:prSet phldrT="[Text]" custT="1"/>
      <dgm:spPr/>
      <dgm:t>
        <a:bodyPr/>
        <a:lstStyle/>
        <a:p>
          <a:r>
            <a:rPr lang="en-GB" sz="1600" dirty="0">
              <a:effectLst/>
              <a:latin typeface="Helvetica" panose="020B0604020202020204" pitchFamily="34" charset="0"/>
              <a:ea typeface="Calibri" panose="020F0502020204030204" pitchFamily="34" charset="0"/>
              <a:cs typeface="Helvetica" panose="020B0604020202020204" pitchFamily="34" charset="0"/>
            </a:rPr>
            <a:t>Create bias in decision-making</a:t>
          </a:r>
          <a:endParaRPr lang="en-GB" sz="1600" dirty="0">
            <a:latin typeface="Helvetica" panose="020B0604020202020204" pitchFamily="34" charset="0"/>
            <a:cs typeface="Helvetica" panose="020B0604020202020204" pitchFamily="34" charset="0"/>
          </a:endParaRPr>
        </a:p>
      </dgm:t>
    </dgm:pt>
    <dgm:pt modelId="{262F8095-0D04-44A8-8F3E-20BCD1D6B8D1}" type="parTrans" cxnId="{13DAE30C-5DC4-40D2-9D1F-9849EC91ACB0}">
      <dgm:prSet/>
      <dgm:spPr/>
      <dgm:t>
        <a:bodyPr/>
        <a:lstStyle/>
        <a:p>
          <a:endParaRPr lang="en-GB"/>
        </a:p>
      </dgm:t>
    </dgm:pt>
    <dgm:pt modelId="{42343A6B-5A2A-4E61-91A0-168EEF89B8F8}" type="sibTrans" cxnId="{13DAE30C-5DC4-40D2-9D1F-9849EC91ACB0}">
      <dgm:prSet/>
      <dgm:spPr/>
      <dgm:t>
        <a:bodyPr/>
        <a:lstStyle/>
        <a:p>
          <a:endParaRPr lang="en-GB"/>
        </a:p>
      </dgm:t>
    </dgm:pt>
    <dgm:pt modelId="{1DB11C71-F50C-4833-8E56-56C2D2CEFEC9}" type="pres">
      <dgm:prSet presAssocID="{4B32E441-22A0-48DF-9BB2-CCBE66C0EC3F}" presName="Name0" presStyleCnt="0">
        <dgm:presLayoutVars>
          <dgm:chMax val="7"/>
          <dgm:chPref val="7"/>
          <dgm:dir/>
        </dgm:presLayoutVars>
      </dgm:prSet>
      <dgm:spPr/>
    </dgm:pt>
    <dgm:pt modelId="{9CE13DB8-DAAB-45F6-9FD2-56D95B79E2D3}" type="pres">
      <dgm:prSet presAssocID="{4B32E441-22A0-48DF-9BB2-CCBE66C0EC3F}" presName="Name1" presStyleCnt="0"/>
      <dgm:spPr/>
    </dgm:pt>
    <dgm:pt modelId="{EF5B73B8-1A20-44E0-BED5-44702C5ED823}" type="pres">
      <dgm:prSet presAssocID="{4B32E441-22A0-48DF-9BB2-CCBE66C0EC3F}" presName="cycle" presStyleCnt="0"/>
      <dgm:spPr/>
    </dgm:pt>
    <dgm:pt modelId="{ACDE7047-6E1C-4219-B565-E9931DB47D0F}" type="pres">
      <dgm:prSet presAssocID="{4B32E441-22A0-48DF-9BB2-CCBE66C0EC3F}" presName="srcNode" presStyleLbl="node1" presStyleIdx="0" presStyleCnt="3"/>
      <dgm:spPr/>
    </dgm:pt>
    <dgm:pt modelId="{3F5668D6-E8B5-4F47-98E2-0628DC20800B}" type="pres">
      <dgm:prSet presAssocID="{4B32E441-22A0-48DF-9BB2-CCBE66C0EC3F}" presName="conn" presStyleLbl="parChTrans1D2" presStyleIdx="0" presStyleCnt="1"/>
      <dgm:spPr/>
    </dgm:pt>
    <dgm:pt modelId="{F3E71E6D-73D7-48E4-8DA6-B4399C5200BB}" type="pres">
      <dgm:prSet presAssocID="{4B32E441-22A0-48DF-9BB2-CCBE66C0EC3F}" presName="extraNode" presStyleLbl="node1" presStyleIdx="0" presStyleCnt="3"/>
      <dgm:spPr/>
    </dgm:pt>
    <dgm:pt modelId="{94ECE53C-34F7-4EF0-8922-8D0438799AD1}" type="pres">
      <dgm:prSet presAssocID="{4B32E441-22A0-48DF-9BB2-CCBE66C0EC3F}" presName="dstNode" presStyleLbl="node1" presStyleIdx="0" presStyleCnt="3"/>
      <dgm:spPr/>
    </dgm:pt>
    <dgm:pt modelId="{ACC05E44-F30D-41C7-8A82-079C5C7896D0}" type="pres">
      <dgm:prSet presAssocID="{33FECADA-28A4-49E9-ADE8-3C2C188DFAA3}" presName="text_1" presStyleLbl="node1" presStyleIdx="0" presStyleCnt="3">
        <dgm:presLayoutVars>
          <dgm:bulletEnabled val="1"/>
        </dgm:presLayoutVars>
      </dgm:prSet>
      <dgm:spPr/>
    </dgm:pt>
    <dgm:pt modelId="{C70438A5-68D6-4547-A6E8-411DA723696C}" type="pres">
      <dgm:prSet presAssocID="{33FECADA-28A4-49E9-ADE8-3C2C188DFAA3}" presName="accent_1" presStyleCnt="0"/>
      <dgm:spPr/>
    </dgm:pt>
    <dgm:pt modelId="{BCF1E374-E5CE-4A6C-838E-7770487F524D}" type="pres">
      <dgm:prSet presAssocID="{33FECADA-28A4-49E9-ADE8-3C2C188DFAA3}" presName="accentRepeatNode" presStyleLbl="solidFgAcc1" presStyleIdx="0" presStyleCnt="3" custLinFactNeighborY="625"/>
      <dgm:spPr/>
    </dgm:pt>
    <dgm:pt modelId="{A6498F0D-7DCD-488A-8768-D8101D998938}" type="pres">
      <dgm:prSet presAssocID="{B9E68432-4BA7-4E82-A30E-0384818C4ED3}" presName="text_2" presStyleLbl="node1" presStyleIdx="1" presStyleCnt="3">
        <dgm:presLayoutVars>
          <dgm:bulletEnabled val="1"/>
        </dgm:presLayoutVars>
      </dgm:prSet>
      <dgm:spPr/>
    </dgm:pt>
    <dgm:pt modelId="{64D7A416-7360-4B31-A9D8-C5DC3901DD7F}" type="pres">
      <dgm:prSet presAssocID="{B9E68432-4BA7-4E82-A30E-0384818C4ED3}" presName="accent_2" presStyleCnt="0"/>
      <dgm:spPr/>
    </dgm:pt>
    <dgm:pt modelId="{03EAA896-6F66-4E92-9A24-AC88C32FFBEA}" type="pres">
      <dgm:prSet presAssocID="{B9E68432-4BA7-4E82-A30E-0384818C4ED3}" presName="accentRepeatNode" presStyleLbl="solidFgAcc1" presStyleIdx="1" presStyleCnt="3"/>
      <dgm:spPr/>
    </dgm:pt>
    <dgm:pt modelId="{94FC6F74-8EEB-4294-915B-3CA911F97FBF}" type="pres">
      <dgm:prSet presAssocID="{85C4A0EA-7CE2-4C68-BEC5-22984B72E310}" presName="text_3" presStyleLbl="node1" presStyleIdx="2" presStyleCnt="3">
        <dgm:presLayoutVars>
          <dgm:bulletEnabled val="1"/>
        </dgm:presLayoutVars>
      </dgm:prSet>
      <dgm:spPr/>
    </dgm:pt>
    <dgm:pt modelId="{53D1C113-A461-4543-A1C4-685594A24ABF}" type="pres">
      <dgm:prSet presAssocID="{85C4A0EA-7CE2-4C68-BEC5-22984B72E310}" presName="accent_3" presStyleCnt="0"/>
      <dgm:spPr/>
    </dgm:pt>
    <dgm:pt modelId="{D9D7B13F-200F-48B3-BEC2-EBFBDE6551C9}" type="pres">
      <dgm:prSet presAssocID="{85C4A0EA-7CE2-4C68-BEC5-22984B72E310}" presName="accentRepeatNode" presStyleLbl="solidFgAcc1" presStyleIdx="2" presStyleCnt="3"/>
      <dgm:spPr/>
    </dgm:pt>
  </dgm:ptLst>
  <dgm:cxnLst>
    <dgm:cxn modelId="{13DAE30C-5DC4-40D2-9D1F-9849EC91ACB0}" srcId="{4B32E441-22A0-48DF-9BB2-CCBE66C0EC3F}" destId="{85C4A0EA-7CE2-4C68-BEC5-22984B72E310}" srcOrd="2" destOrd="0" parTransId="{262F8095-0D04-44A8-8F3E-20BCD1D6B8D1}" sibTransId="{42343A6B-5A2A-4E61-91A0-168EEF89B8F8}"/>
    <dgm:cxn modelId="{C42EF010-9EC7-4ACA-97E0-B20AE0AC7636}" srcId="{4B32E441-22A0-48DF-9BB2-CCBE66C0EC3F}" destId="{B9E68432-4BA7-4E82-A30E-0384818C4ED3}" srcOrd="1" destOrd="0" parTransId="{C472C5FF-A727-4155-84F2-A6C6F8F0E95D}" sibTransId="{C8BDB240-026C-4B99-BE59-1FC4A5060895}"/>
    <dgm:cxn modelId="{AF04DC50-C6F5-4968-B001-8EE15F5F007D}" type="presOf" srcId="{4B32E441-22A0-48DF-9BB2-CCBE66C0EC3F}" destId="{1DB11C71-F50C-4833-8E56-56C2D2CEFEC9}" srcOrd="0" destOrd="0" presId="urn:microsoft.com/office/officeart/2008/layout/VerticalCurvedList"/>
    <dgm:cxn modelId="{579AC559-F3AD-4422-BBCB-F8C16A166FCC}" type="presOf" srcId="{85C4A0EA-7CE2-4C68-BEC5-22984B72E310}" destId="{94FC6F74-8EEB-4294-915B-3CA911F97FBF}" srcOrd="0" destOrd="0" presId="urn:microsoft.com/office/officeart/2008/layout/VerticalCurvedList"/>
    <dgm:cxn modelId="{C3B353DD-78E6-4231-B9A2-1C066F2D309F}" type="presOf" srcId="{B9E68432-4BA7-4E82-A30E-0384818C4ED3}" destId="{A6498F0D-7DCD-488A-8768-D8101D998938}" srcOrd="0" destOrd="0" presId="urn:microsoft.com/office/officeart/2008/layout/VerticalCurvedList"/>
    <dgm:cxn modelId="{67BCA0E0-614B-4488-9867-2F999E325E73}" type="presOf" srcId="{33FECADA-28A4-49E9-ADE8-3C2C188DFAA3}" destId="{ACC05E44-F30D-41C7-8A82-079C5C7896D0}" srcOrd="0" destOrd="0" presId="urn:microsoft.com/office/officeart/2008/layout/VerticalCurvedList"/>
    <dgm:cxn modelId="{ED9615E7-9E1B-4A0A-86C1-F5E888991CC1}" srcId="{4B32E441-22A0-48DF-9BB2-CCBE66C0EC3F}" destId="{33FECADA-28A4-49E9-ADE8-3C2C188DFAA3}" srcOrd="0" destOrd="0" parTransId="{9D377782-9555-4DB9-83A8-21B85144FC4E}" sibTransId="{FAEA598A-B325-4A9A-A7A6-B065D199464D}"/>
    <dgm:cxn modelId="{6C9E64F7-0F86-4566-860D-C331CA97F05D}" type="presOf" srcId="{FAEA598A-B325-4A9A-A7A6-B065D199464D}" destId="{3F5668D6-E8B5-4F47-98E2-0628DC20800B}" srcOrd="0" destOrd="0" presId="urn:microsoft.com/office/officeart/2008/layout/VerticalCurvedList"/>
    <dgm:cxn modelId="{2F7724E2-28AC-4862-ACA0-0325A1294DB7}" type="presParOf" srcId="{1DB11C71-F50C-4833-8E56-56C2D2CEFEC9}" destId="{9CE13DB8-DAAB-45F6-9FD2-56D95B79E2D3}" srcOrd="0" destOrd="0" presId="urn:microsoft.com/office/officeart/2008/layout/VerticalCurvedList"/>
    <dgm:cxn modelId="{F0D298B9-E583-4B41-BE61-67BF147CF39C}" type="presParOf" srcId="{9CE13DB8-DAAB-45F6-9FD2-56D95B79E2D3}" destId="{EF5B73B8-1A20-44E0-BED5-44702C5ED823}" srcOrd="0" destOrd="0" presId="urn:microsoft.com/office/officeart/2008/layout/VerticalCurvedList"/>
    <dgm:cxn modelId="{CDDCA81A-E4BE-49DA-A742-162045C47CAA}" type="presParOf" srcId="{EF5B73B8-1A20-44E0-BED5-44702C5ED823}" destId="{ACDE7047-6E1C-4219-B565-E9931DB47D0F}" srcOrd="0" destOrd="0" presId="urn:microsoft.com/office/officeart/2008/layout/VerticalCurvedList"/>
    <dgm:cxn modelId="{74F08494-C09C-4D9C-A8BD-75DAD06658ED}" type="presParOf" srcId="{EF5B73B8-1A20-44E0-BED5-44702C5ED823}" destId="{3F5668D6-E8B5-4F47-98E2-0628DC20800B}" srcOrd="1" destOrd="0" presId="urn:microsoft.com/office/officeart/2008/layout/VerticalCurvedList"/>
    <dgm:cxn modelId="{4C84CA91-783E-4E43-AC65-1E77454D1B3D}" type="presParOf" srcId="{EF5B73B8-1A20-44E0-BED5-44702C5ED823}" destId="{F3E71E6D-73D7-48E4-8DA6-B4399C5200BB}" srcOrd="2" destOrd="0" presId="urn:microsoft.com/office/officeart/2008/layout/VerticalCurvedList"/>
    <dgm:cxn modelId="{3661511F-5A60-449D-86E9-86BD5D76D0BE}" type="presParOf" srcId="{EF5B73B8-1A20-44E0-BED5-44702C5ED823}" destId="{94ECE53C-34F7-4EF0-8922-8D0438799AD1}" srcOrd="3" destOrd="0" presId="urn:microsoft.com/office/officeart/2008/layout/VerticalCurvedList"/>
    <dgm:cxn modelId="{2F5A5720-2A41-4565-9AE5-4E8404AAD085}" type="presParOf" srcId="{9CE13DB8-DAAB-45F6-9FD2-56D95B79E2D3}" destId="{ACC05E44-F30D-41C7-8A82-079C5C7896D0}" srcOrd="1" destOrd="0" presId="urn:microsoft.com/office/officeart/2008/layout/VerticalCurvedList"/>
    <dgm:cxn modelId="{790709E6-E315-4D6C-AEAD-6BD3864DC704}" type="presParOf" srcId="{9CE13DB8-DAAB-45F6-9FD2-56D95B79E2D3}" destId="{C70438A5-68D6-4547-A6E8-411DA723696C}" srcOrd="2" destOrd="0" presId="urn:microsoft.com/office/officeart/2008/layout/VerticalCurvedList"/>
    <dgm:cxn modelId="{32FA3AFF-73D5-4D26-8DAC-B243CBA637FD}" type="presParOf" srcId="{C70438A5-68D6-4547-A6E8-411DA723696C}" destId="{BCF1E374-E5CE-4A6C-838E-7770487F524D}" srcOrd="0" destOrd="0" presId="urn:microsoft.com/office/officeart/2008/layout/VerticalCurvedList"/>
    <dgm:cxn modelId="{9748B95F-E947-4CAE-97C3-95537271F7E2}" type="presParOf" srcId="{9CE13DB8-DAAB-45F6-9FD2-56D95B79E2D3}" destId="{A6498F0D-7DCD-488A-8768-D8101D998938}" srcOrd="3" destOrd="0" presId="urn:microsoft.com/office/officeart/2008/layout/VerticalCurvedList"/>
    <dgm:cxn modelId="{A495108D-AC5C-4DC7-900E-2CFD7CEE257B}" type="presParOf" srcId="{9CE13DB8-DAAB-45F6-9FD2-56D95B79E2D3}" destId="{64D7A416-7360-4B31-A9D8-C5DC3901DD7F}" srcOrd="4" destOrd="0" presId="urn:microsoft.com/office/officeart/2008/layout/VerticalCurvedList"/>
    <dgm:cxn modelId="{0EF00213-A41C-45BE-8401-283D078DCB05}" type="presParOf" srcId="{64D7A416-7360-4B31-A9D8-C5DC3901DD7F}" destId="{03EAA896-6F66-4E92-9A24-AC88C32FFBEA}" srcOrd="0" destOrd="0" presId="urn:microsoft.com/office/officeart/2008/layout/VerticalCurvedList"/>
    <dgm:cxn modelId="{54813263-561B-4F8A-ACC1-FDA5F974F2D4}" type="presParOf" srcId="{9CE13DB8-DAAB-45F6-9FD2-56D95B79E2D3}" destId="{94FC6F74-8EEB-4294-915B-3CA911F97FBF}" srcOrd="5" destOrd="0" presId="urn:microsoft.com/office/officeart/2008/layout/VerticalCurvedList"/>
    <dgm:cxn modelId="{2898FDE8-84F6-4287-A779-3D43E3E8A1BF}" type="presParOf" srcId="{9CE13DB8-DAAB-45F6-9FD2-56D95B79E2D3}" destId="{53D1C113-A461-4543-A1C4-685594A24ABF}" srcOrd="6" destOrd="0" presId="urn:microsoft.com/office/officeart/2008/layout/VerticalCurvedList"/>
    <dgm:cxn modelId="{C7843691-A98A-438D-9646-025A22732C9F}" type="presParOf" srcId="{53D1C113-A461-4543-A1C4-685594A24ABF}" destId="{D9D7B13F-200F-48B3-BEC2-EBFBDE6551C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932477-18EC-4391-A748-9D64D4B41F03}">
      <dsp:nvSpPr>
        <dsp:cNvPr id="0" name=""/>
        <dsp:cNvSpPr/>
      </dsp:nvSpPr>
      <dsp:spPr>
        <a:xfrm rot="5400000">
          <a:off x="4454731" y="-1851116"/>
          <a:ext cx="624681" cy="4486656"/>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Font typeface="Arial" panose="020B0604020202020204" pitchFamily="34" charset="0"/>
            <a:buNone/>
          </a:pPr>
          <a:r>
            <a:rPr lang="en-GB" sz="1100" kern="1200" dirty="0">
              <a:effectLst/>
              <a:latin typeface="Helvetica" panose="020B0604020202020204" pitchFamily="34" charset="0"/>
              <a:cs typeface="Helvetica" panose="020B0604020202020204" pitchFamily="34" charset="0"/>
            </a:rPr>
            <a:t>inherent in the policy design</a:t>
          </a:r>
          <a:endParaRPr lang="en-GB" sz="1100" kern="1200" dirty="0">
            <a:latin typeface="Helvetica" panose="020B0604020202020204" pitchFamily="34" charset="0"/>
            <a:cs typeface="Helvetica" panose="020B0604020202020204" pitchFamily="34" charset="0"/>
          </a:endParaRPr>
        </a:p>
        <a:p>
          <a:pPr marL="57150" lvl="1" indent="-57150" algn="l" defTabSz="488950">
            <a:lnSpc>
              <a:spcPct val="90000"/>
            </a:lnSpc>
            <a:spcBef>
              <a:spcPct val="0"/>
            </a:spcBef>
            <a:spcAft>
              <a:spcPct val="15000"/>
            </a:spcAft>
            <a:buFont typeface="Arial" panose="020B0604020202020204" pitchFamily="34" charset="0"/>
            <a:buNone/>
          </a:pPr>
          <a:r>
            <a:rPr lang="en-GB" sz="1100" kern="1200" dirty="0">
              <a:effectLst/>
              <a:latin typeface="Helvetica" panose="020B0604020202020204" pitchFamily="34" charset="0"/>
              <a:cs typeface="Helvetica" panose="020B0604020202020204" pitchFamily="34" charset="0"/>
            </a:rPr>
            <a:t>caused by political decision-makers</a:t>
          </a:r>
          <a:endParaRPr lang="en-GB" sz="1100" kern="1200" dirty="0">
            <a:latin typeface="Helvetica" panose="020B0604020202020204" pitchFamily="34" charset="0"/>
            <a:cs typeface="Helvetica" panose="020B0604020202020204" pitchFamily="34" charset="0"/>
          </a:endParaRPr>
        </a:p>
        <a:p>
          <a:pPr marL="57150" lvl="1" indent="-57150" algn="l" defTabSz="488950">
            <a:lnSpc>
              <a:spcPct val="90000"/>
            </a:lnSpc>
            <a:spcBef>
              <a:spcPct val="0"/>
            </a:spcBef>
            <a:spcAft>
              <a:spcPct val="15000"/>
            </a:spcAft>
            <a:buFont typeface="Arial" panose="020B0604020202020204" pitchFamily="34" charset="0"/>
            <a:buNone/>
          </a:pPr>
          <a:r>
            <a:rPr lang="en-GB" sz="1100" kern="1200" dirty="0">
              <a:effectLst/>
              <a:latin typeface="Helvetica" panose="020B0604020202020204" pitchFamily="34" charset="0"/>
              <a:cs typeface="Helvetica" panose="020B0604020202020204" pitchFamily="34" charset="0"/>
            </a:rPr>
            <a:t>in the political system in general </a:t>
          </a:r>
          <a:endParaRPr lang="en-GB" sz="1100" kern="1200" dirty="0">
            <a:latin typeface="Helvetica" panose="020B0604020202020204" pitchFamily="34" charset="0"/>
            <a:cs typeface="Helvetica" panose="020B0604020202020204" pitchFamily="34" charset="0"/>
          </a:endParaRPr>
        </a:p>
      </dsp:txBody>
      <dsp:txXfrm rot="-5400000">
        <a:off x="2523744" y="110365"/>
        <a:ext cx="4456162" cy="563693"/>
      </dsp:txXfrm>
    </dsp:sp>
    <dsp:sp modelId="{7D9A216F-6161-4E78-8783-8F6EA52CC3CB}">
      <dsp:nvSpPr>
        <dsp:cNvPr id="0" name=""/>
        <dsp:cNvSpPr/>
      </dsp:nvSpPr>
      <dsp:spPr>
        <a:xfrm>
          <a:off x="0" y="1785"/>
          <a:ext cx="2523744" cy="78085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Helvetica" panose="020B0604020202020204" pitchFamily="34" charset="0"/>
              <a:cs typeface="Helvetica" panose="020B0604020202020204" pitchFamily="34" charset="0"/>
            </a:rPr>
            <a:t>Political barriers</a:t>
          </a:r>
          <a:endParaRPr lang="en-GB" sz="1200" kern="1200" dirty="0">
            <a:latin typeface="Helvetica" panose="020B0604020202020204" pitchFamily="34" charset="0"/>
            <a:cs typeface="Helvetica" panose="020B0604020202020204" pitchFamily="34" charset="0"/>
          </a:endParaRPr>
        </a:p>
      </dsp:txBody>
      <dsp:txXfrm>
        <a:off x="38118" y="39903"/>
        <a:ext cx="2447508" cy="704615"/>
      </dsp:txXfrm>
    </dsp:sp>
    <dsp:sp modelId="{27BED848-5440-4AE4-B63C-0A6322C80171}">
      <dsp:nvSpPr>
        <dsp:cNvPr id="0" name=""/>
        <dsp:cNvSpPr/>
      </dsp:nvSpPr>
      <dsp:spPr>
        <a:xfrm rot="5400000">
          <a:off x="4454731" y="-1031222"/>
          <a:ext cx="624681" cy="4486656"/>
        </a:xfrm>
        <a:prstGeom prst="round2SameRect">
          <a:avLst/>
        </a:prstGeom>
        <a:solidFill>
          <a:schemeClr val="accent3">
            <a:tint val="40000"/>
            <a:alpha val="90000"/>
            <a:hueOff val="2679213"/>
            <a:satOff val="-3448"/>
            <a:lumOff val="-269"/>
            <a:alphaOff val="0"/>
          </a:schemeClr>
        </a:solidFill>
        <a:ln w="25400" cap="flat" cmpd="sng" algn="ctr">
          <a:solidFill>
            <a:schemeClr val="accent3">
              <a:tint val="40000"/>
              <a:alpha val="90000"/>
              <a:hueOff val="2679213"/>
              <a:satOff val="-3448"/>
              <a:lumOff val="-2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None/>
          </a:pPr>
          <a:r>
            <a:rPr lang="en-GB" sz="1100" b="0" i="0" u="none" kern="1200" dirty="0">
              <a:latin typeface="Helvetica" panose="020B0604020202020204" pitchFamily="34" charset="0"/>
              <a:cs typeface="Helvetica" panose="020B0604020202020204" pitchFamily="34" charset="0"/>
            </a:rPr>
            <a:t>energy system barriers</a:t>
          </a:r>
          <a:endParaRPr lang="en-GB" sz="1000" b="0" kern="1200" dirty="0">
            <a:latin typeface="Helvetica" panose="020B0604020202020204" pitchFamily="34" charset="0"/>
            <a:cs typeface="Helvetica" panose="020B0604020202020204" pitchFamily="34" charset="0"/>
          </a:endParaRPr>
        </a:p>
        <a:p>
          <a:pPr marL="57150" lvl="1" indent="-57150" algn="l" defTabSz="488950">
            <a:lnSpc>
              <a:spcPct val="90000"/>
            </a:lnSpc>
            <a:spcBef>
              <a:spcPct val="0"/>
            </a:spcBef>
            <a:spcAft>
              <a:spcPct val="15000"/>
            </a:spcAft>
            <a:buNone/>
          </a:pPr>
          <a:r>
            <a:rPr lang="en-GB" sz="1100" b="0" i="0" u="none" kern="1200" dirty="0">
              <a:latin typeface="Helvetica" panose="020B0604020202020204" pitchFamily="34" charset="0"/>
              <a:cs typeface="Helvetica" panose="020B0604020202020204" pitchFamily="34" charset="0"/>
            </a:rPr>
            <a:t>network barriers</a:t>
          </a:r>
          <a:endParaRPr lang="en-GB" sz="1000" b="0" kern="1200" dirty="0">
            <a:latin typeface="Helvetica" panose="020B0604020202020204" pitchFamily="34" charset="0"/>
            <a:cs typeface="Helvetica" panose="020B0604020202020204" pitchFamily="34" charset="0"/>
          </a:endParaRPr>
        </a:p>
        <a:p>
          <a:pPr marL="57150" lvl="1" indent="-57150" algn="l" defTabSz="488950">
            <a:lnSpc>
              <a:spcPct val="90000"/>
            </a:lnSpc>
            <a:spcBef>
              <a:spcPct val="0"/>
            </a:spcBef>
            <a:spcAft>
              <a:spcPct val="15000"/>
            </a:spcAft>
            <a:buNone/>
          </a:pPr>
          <a:r>
            <a:rPr lang="en-GB" sz="1100" b="0" i="0" u="none" kern="1200" dirty="0">
              <a:latin typeface="Helvetica" panose="020B0604020202020204" pitchFamily="34" charset="0"/>
              <a:cs typeface="Helvetica" panose="020B0604020202020204" pitchFamily="34" charset="0"/>
            </a:rPr>
            <a:t>barriers within regulation in general. efficiency </a:t>
          </a:r>
          <a:endParaRPr lang="en-GB" sz="1000" b="0" kern="1200" dirty="0">
            <a:latin typeface="Helvetica" panose="020B0604020202020204" pitchFamily="34" charset="0"/>
            <a:cs typeface="Helvetica" panose="020B0604020202020204" pitchFamily="34" charset="0"/>
          </a:endParaRPr>
        </a:p>
      </dsp:txBody>
      <dsp:txXfrm rot="-5400000">
        <a:off x="2523744" y="930259"/>
        <a:ext cx="4456162" cy="563693"/>
      </dsp:txXfrm>
    </dsp:sp>
    <dsp:sp modelId="{AE520471-E77C-4193-86D8-8D3B8F4A6E7D}">
      <dsp:nvSpPr>
        <dsp:cNvPr id="0" name=""/>
        <dsp:cNvSpPr/>
      </dsp:nvSpPr>
      <dsp:spPr>
        <a:xfrm>
          <a:off x="0" y="821680"/>
          <a:ext cx="2523744" cy="780851"/>
        </a:xfrm>
        <a:prstGeom prst="roundRect">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Helvetica" panose="020B0604020202020204" pitchFamily="34" charset="0"/>
              <a:cs typeface="Helvetica" panose="020B0604020202020204" pitchFamily="34" charset="0"/>
            </a:rPr>
            <a:t>Regulatory barriers</a:t>
          </a:r>
          <a:endParaRPr lang="en-GB" sz="1100" kern="1200" dirty="0">
            <a:latin typeface="Helvetica" panose="020B0604020202020204" pitchFamily="34" charset="0"/>
            <a:cs typeface="Helvetica" panose="020B0604020202020204" pitchFamily="34" charset="0"/>
          </a:endParaRPr>
        </a:p>
      </dsp:txBody>
      <dsp:txXfrm>
        <a:off x="38118" y="859798"/>
        <a:ext cx="2447508" cy="704615"/>
      </dsp:txXfrm>
    </dsp:sp>
    <dsp:sp modelId="{D4F7DCCE-D1AB-4994-8881-CA85FE5869BB}">
      <dsp:nvSpPr>
        <dsp:cNvPr id="0" name=""/>
        <dsp:cNvSpPr/>
      </dsp:nvSpPr>
      <dsp:spPr>
        <a:xfrm rot="5400000">
          <a:off x="4454731" y="-211328"/>
          <a:ext cx="624681" cy="4486656"/>
        </a:xfrm>
        <a:prstGeom prst="round2SameRect">
          <a:avLst/>
        </a:prstGeom>
        <a:solidFill>
          <a:schemeClr val="accent3">
            <a:tint val="40000"/>
            <a:alpha val="90000"/>
            <a:hueOff val="5358427"/>
            <a:satOff val="-6896"/>
            <a:lumOff val="-537"/>
            <a:alphaOff val="0"/>
          </a:schemeClr>
        </a:solidFill>
        <a:ln w="25400" cap="flat" cmpd="sng" algn="ctr">
          <a:solidFill>
            <a:schemeClr val="accent3">
              <a:tint val="40000"/>
              <a:alpha val="90000"/>
              <a:hueOff val="5358427"/>
              <a:satOff val="-6896"/>
              <a:lumOff val="-5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None/>
          </a:pPr>
          <a:r>
            <a:rPr lang="en-GB" sz="1100" kern="1200" dirty="0">
              <a:effectLst/>
              <a:latin typeface="Helvetica" panose="020B0604020202020204" pitchFamily="34" charset="0"/>
              <a:cs typeface="Helvetica" panose="020B0604020202020204" pitchFamily="34" charset="0"/>
            </a:rPr>
            <a:t>lack of money available</a:t>
          </a:r>
        </a:p>
        <a:p>
          <a:pPr marL="57150" lvl="1" indent="-57150" algn="l" defTabSz="488950">
            <a:lnSpc>
              <a:spcPct val="90000"/>
            </a:lnSpc>
            <a:spcBef>
              <a:spcPct val="0"/>
            </a:spcBef>
            <a:spcAft>
              <a:spcPct val="15000"/>
            </a:spcAft>
            <a:buNone/>
          </a:pPr>
          <a:r>
            <a:rPr lang="en-GB" sz="1100" kern="1200" dirty="0">
              <a:effectLst/>
              <a:latin typeface="Helvetica" panose="020B0604020202020204" pitchFamily="34" charset="0"/>
              <a:cs typeface="Helvetica" panose="020B0604020202020204" pitchFamily="34" charset="0"/>
            </a:rPr>
            <a:t>lack of returns when implementing E1st</a:t>
          </a:r>
        </a:p>
        <a:p>
          <a:pPr marL="57150" lvl="1" indent="-57150" algn="l" defTabSz="488950">
            <a:lnSpc>
              <a:spcPct val="90000"/>
            </a:lnSpc>
            <a:spcBef>
              <a:spcPct val="0"/>
            </a:spcBef>
            <a:spcAft>
              <a:spcPct val="15000"/>
            </a:spcAft>
            <a:buNone/>
          </a:pPr>
          <a:r>
            <a:rPr lang="en-GB" sz="1100" kern="1200" dirty="0">
              <a:effectLst/>
              <a:latin typeface="Helvetica" panose="020B0604020202020204" pitchFamily="34" charset="0"/>
              <a:cs typeface="Helvetica" panose="020B0604020202020204" pitchFamily="34" charset="0"/>
            </a:rPr>
            <a:t>lack of subsidies directed at E1st</a:t>
          </a:r>
        </a:p>
      </dsp:txBody>
      <dsp:txXfrm rot="-5400000">
        <a:off x="2523744" y="1750153"/>
        <a:ext cx="4456162" cy="563693"/>
      </dsp:txXfrm>
    </dsp:sp>
    <dsp:sp modelId="{82FC85D0-E466-42C9-BBD4-CDD57C07AE06}">
      <dsp:nvSpPr>
        <dsp:cNvPr id="0" name=""/>
        <dsp:cNvSpPr/>
      </dsp:nvSpPr>
      <dsp:spPr>
        <a:xfrm>
          <a:off x="0" y="1641574"/>
          <a:ext cx="2523744" cy="780851"/>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Helvetica" panose="020B0604020202020204" pitchFamily="34" charset="0"/>
              <a:cs typeface="Helvetica" panose="020B0604020202020204" pitchFamily="34" charset="0"/>
            </a:rPr>
            <a:t>Financial barriers</a:t>
          </a:r>
          <a:endParaRPr lang="en-GB" sz="1200" kern="1200" dirty="0">
            <a:latin typeface="Helvetica" panose="020B0604020202020204" pitchFamily="34" charset="0"/>
            <a:cs typeface="Helvetica" panose="020B0604020202020204" pitchFamily="34" charset="0"/>
          </a:endParaRPr>
        </a:p>
      </dsp:txBody>
      <dsp:txXfrm>
        <a:off x="38118" y="1679692"/>
        <a:ext cx="2447508" cy="704615"/>
      </dsp:txXfrm>
    </dsp:sp>
    <dsp:sp modelId="{8091A0B4-29A4-4C6D-989D-B1990E27E0FD}">
      <dsp:nvSpPr>
        <dsp:cNvPr id="0" name=""/>
        <dsp:cNvSpPr/>
      </dsp:nvSpPr>
      <dsp:spPr>
        <a:xfrm rot="5400000">
          <a:off x="4454731" y="608566"/>
          <a:ext cx="624681" cy="4486656"/>
        </a:xfrm>
        <a:prstGeom prst="round2SameRect">
          <a:avLst/>
        </a:prstGeom>
        <a:solidFill>
          <a:schemeClr val="accent3">
            <a:tint val="40000"/>
            <a:alpha val="90000"/>
            <a:hueOff val="8037640"/>
            <a:satOff val="-10345"/>
            <a:lumOff val="-806"/>
            <a:alphaOff val="0"/>
          </a:schemeClr>
        </a:solidFill>
        <a:ln w="25400" cap="flat" cmpd="sng" algn="ctr">
          <a:solidFill>
            <a:schemeClr val="accent3">
              <a:tint val="40000"/>
              <a:alpha val="90000"/>
              <a:hueOff val="8037640"/>
              <a:satOff val="-10345"/>
              <a:lumOff val="-80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None/>
          </a:pPr>
          <a:r>
            <a:rPr lang="en-GB" sz="1100" kern="1200" dirty="0">
              <a:effectLst/>
              <a:latin typeface="Helvetica" panose="020B0604020202020204" pitchFamily="34" charset="0"/>
              <a:cs typeface="Helvetica" panose="020B0604020202020204" pitchFamily="34" charset="0"/>
            </a:rPr>
            <a:t>technical issues of implementation</a:t>
          </a:r>
          <a:endParaRPr lang="en-GB" sz="1100" kern="1200" dirty="0">
            <a:latin typeface="Helvetica" panose="020B0604020202020204" pitchFamily="34" charset="0"/>
            <a:cs typeface="Helvetica" panose="020B0604020202020204" pitchFamily="34" charset="0"/>
          </a:endParaRPr>
        </a:p>
        <a:p>
          <a:pPr marL="57150" lvl="1" indent="-57150" algn="l" defTabSz="488950">
            <a:lnSpc>
              <a:spcPct val="90000"/>
            </a:lnSpc>
            <a:spcBef>
              <a:spcPct val="0"/>
            </a:spcBef>
            <a:spcAft>
              <a:spcPct val="15000"/>
            </a:spcAft>
            <a:buNone/>
          </a:pPr>
          <a:r>
            <a:rPr lang="en-GB" sz="1100" kern="1200" dirty="0">
              <a:effectLst/>
              <a:latin typeface="Helvetica" panose="020B0604020202020204" pitchFamily="34" charset="0"/>
              <a:cs typeface="Helvetica" panose="020B0604020202020204" pitchFamily="34" charset="0"/>
            </a:rPr>
            <a:t>easier to implement other measures</a:t>
          </a:r>
          <a:endParaRPr lang="en-GB" sz="1100" kern="1200" dirty="0">
            <a:latin typeface="Helvetica" panose="020B0604020202020204" pitchFamily="34" charset="0"/>
            <a:cs typeface="Helvetica" panose="020B0604020202020204" pitchFamily="34" charset="0"/>
          </a:endParaRPr>
        </a:p>
        <a:p>
          <a:pPr marL="57150" lvl="1" indent="-57150" algn="l" defTabSz="488950">
            <a:lnSpc>
              <a:spcPct val="90000"/>
            </a:lnSpc>
            <a:spcBef>
              <a:spcPct val="0"/>
            </a:spcBef>
            <a:spcAft>
              <a:spcPct val="15000"/>
            </a:spcAft>
            <a:buNone/>
          </a:pPr>
          <a:r>
            <a:rPr lang="en-GB" sz="1100" kern="1200">
              <a:effectLst/>
              <a:latin typeface="Helvetica" panose="020B0604020202020204" pitchFamily="34" charset="0"/>
              <a:cs typeface="Helvetica" panose="020B0604020202020204" pitchFamily="34" charset="0"/>
            </a:rPr>
            <a:t>difficult to consider all options</a:t>
          </a:r>
          <a:endParaRPr lang="en-GB" sz="1100" kern="1200">
            <a:latin typeface="Helvetica" panose="020B0604020202020204" pitchFamily="34" charset="0"/>
            <a:cs typeface="Helvetica" panose="020B0604020202020204" pitchFamily="34" charset="0"/>
          </a:endParaRPr>
        </a:p>
      </dsp:txBody>
      <dsp:txXfrm rot="-5400000">
        <a:off x="2523744" y="2570047"/>
        <a:ext cx="4456162" cy="563693"/>
      </dsp:txXfrm>
    </dsp:sp>
    <dsp:sp modelId="{C321F140-AF73-42A2-BC8D-8C3F91ED1C66}">
      <dsp:nvSpPr>
        <dsp:cNvPr id="0" name=""/>
        <dsp:cNvSpPr/>
      </dsp:nvSpPr>
      <dsp:spPr>
        <a:xfrm>
          <a:off x="0" y="2461468"/>
          <a:ext cx="2523744" cy="780851"/>
        </a:xfrm>
        <a:prstGeom prst="roundRect">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Helvetica" panose="020B0604020202020204" pitchFamily="34" charset="0"/>
              <a:cs typeface="Helvetica" panose="020B0604020202020204" pitchFamily="34" charset="0"/>
            </a:rPr>
            <a:t>Technical barriers</a:t>
          </a:r>
          <a:endParaRPr lang="en-GB" sz="1200" kern="1200" dirty="0">
            <a:latin typeface="Helvetica" panose="020B0604020202020204" pitchFamily="34" charset="0"/>
            <a:cs typeface="Helvetica" panose="020B0604020202020204" pitchFamily="34" charset="0"/>
          </a:endParaRPr>
        </a:p>
      </dsp:txBody>
      <dsp:txXfrm>
        <a:off x="38118" y="2499586"/>
        <a:ext cx="2447508" cy="704615"/>
      </dsp:txXfrm>
    </dsp:sp>
    <dsp:sp modelId="{ABD3C789-8D42-4CA4-9A52-A37C3757B2E5}">
      <dsp:nvSpPr>
        <dsp:cNvPr id="0" name=""/>
        <dsp:cNvSpPr/>
      </dsp:nvSpPr>
      <dsp:spPr>
        <a:xfrm rot="5400000">
          <a:off x="4454731" y="1428460"/>
          <a:ext cx="624681" cy="4486656"/>
        </a:xfrm>
        <a:prstGeom prst="round2SameRect">
          <a:avLst/>
        </a:prstGeom>
        <a:solidFill>
          <a:schemeClr val="accent3">
            <a:tint val="40000"/>
            <a:alpha val="90000"/>
            <a:hueOff val="10716854"/>
            <a:satOff val="-13793"/>
            <a:lumOff val="-1075"/>
            <a:alphaOff val="0"/>
          </a:schemeClr>
        </a:solidFill>
        <a:ln w="25400" cap="flat" cmpd="sng" algn="ctr">
          <a:solidFill>
            <a:schemeClr val="accent3">
              <a:tint val="40000"/>
              <a:alpha val="90000"/>
              <a:hueOff val="10716854"/>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None/>
          </a:pPr>
          <a:r>
            <a:rPr lang="en-GB" sz="1100" kern="1200" dirty="0">
              <a:effectLst/>
              <a:latin typeface="Helvetica" panose="020B0604020202020204" pitchFamily="34" charset="0"/>
              <a:cs typeface="Helvetica" panose="020B0604020202020204" pitchFamily="34" charset="0"/>
            </a:rPr>
            <a:t>cultural habits of professionals</a:t>
          </a:r>
          <a:endParaRPr lang="en-GB" sz="1100" kern="1200" dirty="0">
            <a:latin typeface="Helvetica" panose="020B0604020202020204" pitchFamily="34" charset="0"/>
            <a:cs typeface="Helvetica" panose="020B0604020202020204" pitchFamily="34" charset="0"/>
          </a:endParaRPr>
        </a:p>
        <a:p>
          <a:pPr marL="57150" lvl="1" indent="-57150" algn="l" defTabSz="488950">
            <a:lnSpc>
              <a:spcPct val="90000"/>
            </a:lnSpc>
            <a:spcBef>
              <a:spcPct val="0"/>
            </a:spcBef>
            <a:spcAft>
              <a:spcPct val="15000"/>
            </a:spcAft>
            <a:buNone/>
          </a:pPr>
          <a:r>
            <a:rPr lang="en-GB" sz="1100" kern="1200" dirty="0">
              <a:effectLst/>
              <a:latin typeface="Helvetica" panose="020B0604020202020204" pitchFamily="34" charset="0"/>
              <a:cs typeface="Helvetica" panose="020B0604020202020204" pitchFamily="34" charset="0"/>
            </a:rPr>
            <a:t>usual options are suggested</a:t>
          </a:r>
          <a:endParaRPr lang="en-GB" sz="1100" kern="1200" dirty="0">
            <a:latin typeface="Helvetica" panose="020B0604020202020204" pitchFamily="34" charset="0"/>
            <a:cs typeface="Helvetica" panose="020B0604020202020204" pitchFamily="34" charset="0"/>
          </a:endParaRPr>
        </a:p>
        <a:p>
          <a:pPr marL="57150" lvl="1" indent="-57150" algn="l" defTabSz="488950">
            <a:lnSpc>
              <a:spcPct val="90000"/>
            </a:lnSpc>
            <a:spcBef>
              <a:spcPct val="0"/>
            </a:spcBef>
            <a:spcAft>
              <a:spcPct val="15000"/>
            </a:spcAft>
            <a:buNone/>
          </a:pPr>
          <a:r>
            <a:rPr lang="en-GB" sz="1100" kern="1200">
              <a:effectLst/>
              <a:latin typeface="Helvetica" panose="020B0604020202020204" pitchFamily="34" charset="0"/>
              <a:cs typeface="Helvetica" panose="020B0604020202020204" pitchFamily="34" charset="0"/>
            </a:rPr>
            <a:t>bias in decision making for conventional options</a:t>
          </a:r>
          <a:endParaRPr lang="en-GB" sz="1100" kern="1200">
            <a:latin typeface="Helvetica" panose="020B0604020202020204" pitchFamily="34" charset="0"/>
            <a:cs typeface="Helvetica" panose="020B0604020202020204" pitchFamily="34" charset="0"/>
          </a:endParaRPr>
        </a:p>
      </dsp:txBody>
      <dsp:txXfrm rot="-5400000">
        <a:off x="2523744" y="3389941"/>
        <a:ext cx="4456162" cy="563693"/>
      </dsp:txXfrm>
    </dsp:sp>
    <dsp:sp modelId="{AF852E5A-B225-44E3-9357-3DADB4E0D8AF}">
      <dsp:nvSpPr>
        <dsp:cNvPr id="0" name=""/>
        <dsp:cNvSpPr/>
      </dsp:nvSpPr>
      <dsp:spPr>
        <a:xfrm>
          <a:off x="0" y="3281362"/>
          <a:ext cx="2523744" cy="780851"/>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GB" sz="1200" kern="1200" dirty="0">
              <a:effectLst/>
              <a:latin typeface="Helvetica" panose="020B0604020202020204" pitchFamily="34" charset="0"/>
              <a:cs typeface="Helvetica" panose="020B0604020202020204" pitchFamily="34" charset="0"/>
            </a:rPr>
            <a:t>Cultural barriers</a:t>
          </a:r>
          <a:endParaRPr lang="en-GB" sz="1200" kern="1200" dirty="0">
            <a:latin typeface="Helvetica" panose="020B0604020202020204" pitchFamily="34" charset="0"/>
            <a:cs typeface="Helvetica" panose="020B0604020202020204" pitchFamily="34" charset="0"/>
          </a:endParaRPr>
        </a:p>
      </dsp:txBody>
      <dsp:txXfrm>
        <a:off x="38118" y="3319480"/>
        <a:ext cx="2447508" cy="7046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D3D198-45D6-423E-AA1E-C855B7025A76}">
      <dsp:nvSpPr>
        <dsp:cNvPr id="0" name=""/>
        <dsp:cNvSpPr/>
      </dsp:nvSpPr>
      <dsp:spPr>
        <a:xfrm rot="5400000">
          <a:off x="4454731" y="-1851116"/>
          <a:ext cx="624681" cy="4486656"/>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None/>
          </a:pPr>
          <a:r>
            <a:rPr lang="en-GB" sz="1100" kern="1200" dirty="0">
              <a:effectLst/>
              <a:latin typeface="Helvetica" panose="020B0604020202020204" pitchFamily="34" charset="0"/>
              <a:cs typeface="Helvetica" panose="020B0604020202020204" pitchFamily="34" charset="0"/>
            </a:rPr>
            <a:t>lack of awareness about energy efficiency options</a:t>
          </a:r>
          <a:endParaRPr lang="en-GB" sz="1000" b="0" kern="1200" dirty="0">
            <a:latin typeface="Helvetica" panose="020B0604020202020204" pitchFamily="34" charset="0"/>
            <a:cs typeface="Helvetica" panose="020B0604020202020204" pitchFamily="34" charset="0"/>
          </a:endParaRPr>
        </a:p>
        <a:p>
          <a:pPr marL="57150" lvl="1" indent="-57150" algn="l" defTabSz="488950">
            <a:lnSpc>
              <a:spcPct val="90000"/>
            </a:lnSpc>
            <a:spcBef>
              <a:spcPct val="0"/>
            </a:spcBef>
            <a:spcAft>
              <a:spcPct val="15000"/>
            </a:spcAft>
            <a:buNone/>
          </a:pPr>
          <a:r>
            <a:rPr lang="en-GB" sz="1100" kern="1200" dirty="0">
              <a:effectLst/>
              <a:latin typeface="Helvetica" panose="020B0604020202020204" pitchFamily="34" charset="0"/>
              <a:cs typeface="Helvetica" panose="020B0604020202020204" pitchFamily="34" charset="0"/>
            </a:rPr>
            <a:t>bad communication on how E1st works and what it is</a:t>
          </a:r>
          <a:endParaRPr lang="en-GB" sz="1000" b="0" kern="1200" dirty="0">
            <a:latin typeface="Helvetica" panose="020B0604020202020204" pitchFamily="34" charset="0"/>
            <a:cs typeface="Helvetica" panose="020B0604020202020204" pitchFamily="34" charset="0"/>
          </a:endParaRPr>
        </a:p>
      </dsp:txBody>
      <dsp:txXfrm rot="-5400000">
        <a:off x="2523744" y="110365"/>
        <a:ext cx="4456162" cy="563693"/>
      </dsp:txXfrm>
    </dsp:sp>
    <dsp:sp modelId="{9678628A-B5B2-437E-A9B4-7AEFC0694C71}">
      <dsp:nvSpPr>
        <dsp:cNvPr id="0" name=""/>
        <dsp:cNvSpPr/>
      </dsp:nvSpPr>
      <dsp:spPr>
        <a:xfrm>
          <a:off x="0" y="1785"/>
          <a:ext cx="2523744" cy="78085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Helvetica" panose="020B0604020202020204" pitchFamily="34" charset="0"/>
              <a:cs typeface="Helvetica" panose="020B0604020202020204" pitchFamily="34" charset="0"/>
            </a:rPr>
            <a:t>Communication barriers</a:t>
          </a:r>
          <a:endParaRPr lang="en-GB" sz="800" kern="1200" dirty="0">
            <a:latin typeface="Helvetica" panose="020B0604020202020204" pitchFamily="34" charset="0"/>
            <a:cs typeface="Helvetica" panose="020B0604020202020204" pitchFamily="34" charset="0"/>
          </a:endParaRPr>
        </a:p>
      </dsp:txBody>
      <dsp:txXfrm>
        <a:off x="38118" y="39903"/>
        <a:ext cx="2447508" cy="704615"/>
      </dsp:txXfrm>
    </dsp:sp>
    <dsp:sp modelId="{38345338-723F-42AB-BA2E-3B148746FAD2}">
      <dsp:nvSpPr>
        <dsp:cNvPr id="0" name=""/>
        <dsp:cNvSpPr/>
      </dsp:nvSpPr>
      <dsp:spPr>
        <a:xfrm rot="5400000">
          <a:off x="4454731" y="-1031222"/>
          <a:ext cx="624681" cy="4486656"/>
        </a:xfrm>
        <a:prstGeom prst="round2SameRect">
          <a:avLst/>
        </a:prstGeom>
        <a:solidFill>
          <a:schemeClr val="accent3">
            <a:tint val="40000"/>
            <a:alpha val="90000"/>
            <a:hueOff val="2679213"/>
            <a:satOff val="-3448"/>
            <a:lumOff val="-269"/>
            <a:alphaOff val="0"/>
          </a:schemeClr>
        </a:solidFill>
        <a:ln w="25400" cap="flat" cmpd="sng" algn="ctr">
          <a:solidFill>
            <a:schemeClr val="accent3">
              <a:tint val="40000"/>
              <a:alpha val="90000"/>
              <a:hueOff val="2679213"/>
              <a:satOff val="-3448"/>
              <a:lumOff val="-2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None/>
          </a:pPr>
          <a:r>
            <a:rPr lang="en-GB" sz="1100" kern="1200" dirty="0">
              <a:effectLst/>
              <a:latin typeface="Helvetica" panose="020B0604020202020204" pitchFamily="34" charset="0"/>
              <a:cs typeface="Helvetica" panose="020B0604020202020204" pitchFamily="34" charset="0"/>
            </a:rPr>
            <a:t>lack of expertise and knowledge</a:t>
          </a:r>
          <a:endParaRPr lang="en-GB" sz="1100" kern="1200" dirty="0">
            <a:latin typeface="Helvetica" panose="020B0604020202020204" pitchFamily="34" charset="0"/>
            <a:cs typeface="Helvetica" panose="020B0604020202020204" pitchFamily="34" charset="0"/>
          </a:endParaRPr>
        </a:p>
        <a:p>
          <a:pPr marL="57150" lvl="1" indent="-57150" algn="l" defTabSz="488950">
            <a:lnSpc>
              <a:spcPct val="90000"/>
            </a:lnSpc>
            <a:spcBef>
              <a:spcPct val="0"/>
            </a:spcBef>
            <a:spcAft>
              <a:spcPct val="15000"/>
            </a:spcAft>
            <a:buNone/>
          </a:pPr>
          <a:r>
            <a:rPr lang="en-US" sz="1100" kern="1200" dirty="0">
              <a:latin typeface="Helvetica" panose="020B0604020202020204" pitchFamily="34" charset="0"/>
              <a:cs typeface="Helvetica" panose="020B0604020202020204" pitchFamily="34" charset="0"/>
            </a:rPr>
            <a:t>connects to technical barriers and bias on options</a:t>
          </a:r>
          <a:endParaRPr lang="en-GB" sz="1100" kern="1200" dirty="0">
            <a:latin typeface="Helvetica" panose="020B0604020202020204" pitchFamily="34" charset="0"/>
            <a:cs typeface="Helvetica" panose="020B0604020202020204" pitchFamily="34" charset="0"/>
          </a:endParaRPr>
        </a:p>
      </dsp:txBody>
      <dsp:txXfrm rot="-5400000">
        <a:off x="2523744" y="930259"/>
        <a:ext cx="4456162" cy="563693"/>
      </dsp:txXfrm>
    </dsp:sp>
    <dsp:sp modelId="{E6031255-B176-424E-80A2-B1B7DBFBDFBE}">
      <dsp:nvSpPr>
        <dsp:cNvPr id="0" name=""/>
        <dsp:cNvSpPr/>
      </dsp:nvSpPr>
      <dsp:spPr>
        <a:xfrm>
          <a:off x="0" y="821680"/>
          <a:ext cx="2523744" cy="780851"/>
        </a:xfrm>
        <a:prstGeom prst="roundRect">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Helvetica" panose="020B0604020202020204" pitchFamily="34" charset="0"/>
              <a:cs typeface="Helvetica" panose="020B0604020202020204" pitchFamily="34" charset="0"/>
            </a:rPr>
            <a:t>Lack of expertise</a:t>
          </a:r>
          <a:endParaRPr lang="en-GB" sz="1200" kern="1200" dirty="0">
            <a:latin typeface="Helvetica" panose="020B0604020202020204" pitchFamily="34" charset="0"/>
            <a:cs typeface="Helvetica" panose="020B0604020202020204" pitchFamily="34" charset="0"/>
          </a:endParaRPr>
        </a:p>
      </dsp:txBody>
      <dsp:txXfrm>
        <a:off x="38118" y="859798"/>
        <a:ext cx="2447508" cy="704615"/>
      </dsp:txXfrm>
    </dsp:sp>
    <dsp:sp modelId="{B6CA955B-7044-4221-94A6-2E9482E7AC75}">
      <dsp:nvSpPr>
        <dsp:cNvPr id="0" name=""/>
        <dsp:cNvSpPr/>
      </dsp:nvSpPr>
      <dsp:spPr>
        <a:xfrm rot="5400000">
          <a:off x="4454731" y="-211328"/>
          <a:ext cx="624681" cy="4486656"/>
        </a:xfrm>
        <a:prstGeom prst="round2SameRect">
          <a:avLst/>
        </a:prstGeom>
        <a:solidFill>
          <a:schemeClr val="accent3">
            <a:tint val="40000"/>
            <a:alpha val="90000"/>
            <a:hueOff val="5358427"/>
            <a:satOff val="-6896"/>
            <a:lumOff val="-537"/>
            <a:alphaOff val="0"/>
          </a:schemeClr>
        </a:solidFill>
        <a:ln w="25400" cap="flat" cmpd="sng" algn="ctr">
          <a:solidFill>
            <a:schemeClr val="accent3">
              <a:tint val="40000"/>
              <a:alpha val="90000"/>
              <a:hueOff val="5358427"/>
              <a:satOff val="-6896"/>
              <a:lumOff val="-5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None/>
          </a:pPr>
          <a:r>
            <a:rPr lang="en-GB" sz="1100" kern="1200" dirty="0">
              <a:effectLst/>
              <a:latin typeface="Helvetica" panose="020B0604020202020204" pitchFamily="34" charset="0"/>
              <a:cs typeface="Helvetica" panose="020B0604020202020204" pitchFamily="34" charset="0"/>
            </a:rPr>
            <a:t>supply-side stakeholders are more centralised</a:t>
          </a:r>
          <a:endParaRPr lang="en-GB" sz="1100" kern="1200" dirty="0">
            <a:latin typeface="Helvetica" panose="020B0604020202020204" pitchFamily="34" charset="0"/>
            <a:cs typeface="Helvetica" panose="020B0604020202020204" pitchFamily="34" charset="0"/>
          </a:endParaRPr>
        </a:p>
        <a:p>
          <a:pPr marL="57150" lvl="1" indent="-57150" algn="l" defTabSz="488950">
            <a:lnSpc>
              <a:spcPct val="90000"/>
            </a:lnSpc>
            <a:spcBef>
              <a:spcPct val="0"/>
            </a:spcBef>
            <a:spcAft>
              <a:spcPct val="15000"/>
            </a:spcAft>
            <a:buNone/>
          </a:pPr>
          <a:r>
            <a:rPr lang="en-GB" sz="1100" kern="1200" dirty="0">
              <a:effectLst/>
              <a:latin typeface="Helvetica" panose="020B0604020202020204" pitchFamily="34" charset="0"/>
              <a:cs typeface="Helvetica" panose="020B0604020202020204" pitchFamily="34" charset="0"/>
            </a:rPr>
            <a:t>they have long-lasting and well-established contacts</a:t>
          </a:r>
          <a:endParaRPr lang="en-GB" sz="1100" kern="1200" dirty="0">
            <a:latin typeface="Helvetica" panose="020B0604020202020204" pitchFamily="34" charset="0"/>
            <a:cs typeface="Helvetica" panose="020B0604020202020204" pitchFamily="34" charset="0"/>
          </a:endParaRPr>
        </a:p>
        <a:p>
          <a:pPr marL="57150" lvl="1" indent="-57150" algn="l" defTabSz="488950">
            <a:lnSpc>
              <a:spcPct val="90000"/>
            </a:lnSpc>
            <a:spcBef>
              <a:spcPct val="0"/>
            </a:spcBef>
            <a:spcAft>
              <a:spcPct val="15000"/>
            </a:spcAft>
            <a:buNone/>
          </a:pPr>
          <a:r>
            <a:rPr lang="en-GB" sz="1100" kern="1200" dirty="0">
              <a:effectLst/>
              <a:latin typeface="Helvetica" panose="020B0604020202020204" pitchFamily="34" charset="0"/>
              <a:cs typeface="Helvetica" panose="020B0604020202020204" pitchFamily="34" charset="0"/>
            </a:rPr>
            <a:t>stakeholders of demand-side resources are more diverse</a:t>
          </a:r>
          <a:endParaRPr lang="en-GB" sz="1100" kern="1200" dirty="0">
            <a:latin typeface="Helvetica" panose="020B0604020202020204" pitchFamily="34" charset="0"/>
            <a:cs typeface="Helvetica" panose="020B0604020202020204" pitchFamily="34" charset="0"/>
          </a:endParaRPr>
        </a:p>
      </dsp:txBody>
      <dsp:txXfrm rot="-5400000">
        <a:off x="2523744" y="1750153"/>
        <a:ext cx="4456162" cy="563693"/>
      </dsp:txXfrm>
    </dsp:sp>
    <dsp:sp modelId="{38FE6F44-FF5D-4DF4-A3FA-92D8676CEB89}">
      <dsp:nvSpPr>
        <dsp:cNvPr id="0" name=""/>
        <dsp:cNvSpPr/>
      </dsp:nvSpPr>
      <dsp:spPr>
        <a:xfrm>
          <a:off x="0" y="1641574"/>
          <a:ext cx="2523744" cy="780851"/>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GB" sz="1200" kern="1200" dirty="0">
              <a:effectLst/>
              <a:latin typeface="Helvetica" panose="020B0604020202020204" pitchFamily="34" charset="0"/>
              <a:cs typeface="Helvetica" panose="020B0604020202020204" pitchFamily="34" charset="0"/>
            </a:rPr>
            <a:t>Weight of supply-side stakeholders</a:t>
          </a:r>
          <a:endParaRPr lang="en-GB" sz="1200" kern="1200" dirty="0">
            <a:latin typeface="Helvetica" panose="020B0604020202020204" pitchFamily="34" charset="0"/>
            <a:cs typeface="Helvetica" panose="020B0604020202020204" pitchFamily="34" charset="0"/>
          </a:endParaRPr>
        </a:p>
      </dsp:txBody>
      <dsp:txXfrm>
        <a:off x="38118" y="1679692"/>
        <a:ext cx="2447508" cy="704615"/>
      </dsp:txXfrm>
    </dsp:sp>
    <dsp:sp modelId="{7BC6A77D-D337-451F-A9CB-3AD5952E2C75}">
      <dsp:nvSpPr>
        <dsp:cNvPr id="0" name=""/>
        <dsp:cNvSpPr/>
      </dsp:nvSpPr>
      <dsp:spPr>
        <a:xfrm rot="5400000">
          <a:off x="4454731" y="608566"/>
          <a:ext cx="624681" cy="4486656"/>
        </a:xfrm>
        <a:prstGeom prst="round2SameRect">
          <a:avLst/>
        </a:prstGeom>
        <a:solidFill>
          <a:schemeClr val="accent3">
            <a:tint val="40000"/>
            <a:alpha val="90000"/>
            <a:hueOff val="8037640"/>
            <a:satOff val="-10345"/>
            <a:lumOff val="-806"/>
            <a:alphaOff val="0"/>
          </a:schemeClr>
        </a:solidFill>
        <a:ln w="25400" cap="flat" cmpd="sng" algn="ctr">
          <a:solidFill>
            <a:schemeClr val="accent3">
              <a:tint val="40000"/>
              <a:alpha val="90000"/>
              <a:hueOff val="8037640"/>
              <a:satOff val="-10345"/>
              <a:lumOff val="-80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None/>
          </a:pPr>
          <a:r>
            <a:rPr lang="en-GB" sz="1100" kern="1200" dirty="0">
              <a:effectLst/>
              <a:latin typeface="Helvetica" panose="020B0604020202020204" pitchFamily="34" charset="0"/>
              <a:cs typeface="Helvetica" panose="020B0604020202020204" pitchFamily="34" charset="0"/>
            </a:rPr>
            <a:t>energy supply chain is in place already</a:t>
          </a:r>
          <a:endParaRPr lang="en-GB" sz="1100" kern="1200" dirty="0">
            <a:latin typeface="Helvetica" panose="020B0604020202020204" pitchFamily="34" charset="0"/>
            <a:cs typeface="Helvetica" panose="020B0604020202020204" pitchFamily="34" charset="0"/>
          </a:endParaRPr>
        </a:p>
        <a:p>
          <a:pPr marL="57150" lvl="1" indent="-57150" algn="l" defTabSz="488950">
            <a:lnSpc>
              <a:spcPct val="90000"/>
            </a:lnSpc>
            <a:spcBef>
              <a:spcPct val="0"/>
            </a:spcBef>
            <a:spcAft>
              <a:spcPct val="15000"/>
            </a:spcAft>
            <a:buNone/>
          </a:pPr>
          <a:r>
            <a:rPr lang="en-GB" sz="1100" kern="1200" dirty="0">
              <a:effectLst/>
              <a:latin typeface="Helvetica" panose="020B0604020202020204" pitchFamily="34" charset="0"/>
              <a:cs typeface="Helvetica" panose="020B0604020202020204" pitchFamily="34" charset="0"/>
            </a:rPr>
            <a:t>energy markets were designed from a supply-side point of view</a:t>
          </a:r>
          <a:endParaRPr lang="en-GB" sz="1100" kern="1200" dirty="0">
            <a:latin typeface="Helvetica" panose="020B0604020202020204" pitchFamily="34" charset="0"/>
            <a:cs typeface="Helvetica" panose="020B0604020202020204" pitchFamily="34" charset="0"/>
          </a:endParaRPr>
        </a:p>
      </dsp:txBody>
      <dsp:txXfrm rot="-5400000">
        <a:off x="2523744" y="2570047"/>
        <a:ext cx="4456162" cy="563693"/>
      </dsp:txXfrm>
    </dsp:sp>
    <dsp:sp modelId="{1B6F20A1-7B14-4018-B284-A0FBFC1CA5BD}">
      <dsp:nvSpPr>
        <dsp:cNvPr id="0" name=""/>
        <dsp:cNvSpPr/>
      </dsp:nvSpPr>
      <dsp:spPr>
        <a:xfrm>
          <a:off x="0" y="2461468"/>
          <a:ext cx="2523744" cy="780851"/>
        </a:xfrm>
        <a:prstGeom prst="roundRect">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GB" sz="1200" kern="1200" dirty="0">
              <a:effectLst/>
              <a:latin typeface="Helvetica" panose="020B0604020202020204" pitchFamily="34" charset="0"/>
              <a:cs typeface="Helvetica" panose="020B0604020202020204" pitchFamily="34" charset="0"/>
            </a:rPr>
            <a:t>Supply chain barriers</a:t>
          </a:r>
          <a:endParaRPr lang="en-GB" sz="1200" kern="1200" dirty="0">
            <a:latin typeface="Helvetica" panose="020B0604020202020204" pitchFamily="34" charset="0"/>
            <a:cs typeface="Helvetica" panose="020B0604020202020204" pitchFamily="34" charset="0"/>
          </a:endParaRPr>
        </a:p>
      </dsp:txBody>
      <dsp:txXfrm>
        <a:off x="38118" y="2499586"/>
        <a:ext cx="2447508" cy="704615"/>
      </dsp:txXfrm>
    </dsp:sp>
    <dsp:sp modelId="{A4933CF5-3C07-4795-ADA7-4FE2C4FA89A6}">
      <dsp:nvSpPr>
        <dsp:cNvPr id="0" name=""/>
        <dsp:cNvSpPr/>
      </dsp:nvSpPr>
      <dsp:spPr>
        <a:xfrm rot="5400000">
          <a:off x="4454731" y="1428460"/>
          <a:ext cx="624681" cy="4486656"/>
        </a:xfrm>
        <a:prstGeom prst="round2SameRect">
          <a:avLst/>
        </a:prstGeom>
        <a:solidFill>
          <a:schemeClr val="accent3">
            <a:tint val="40000"/>
            <a:alpha val="90000"/>
            <a:hueOff val="10716854"/>
            <a:satOff val="-13793"/>
            <a:lumOff val="-1075"/>
            <a:alphaOff val="0"/>
          </a:schemeClr>
        </a:solidFill>
        <a:ln w="25400" cap="flat" cmpd="sng" algn="ctr">
          <a:solidFill>
            <a:schemeClr val="accent3">
              <a:tint val="40000"/>
              <a:alpha val="90000"/>
              <a:hueOff val="10716854"/>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None/>
          </a:pPr>
          <a:r>
            <a:rPr lang="en-GB" sz="1100" kern="1200" dirty="0">
              <a:effectLst/>
              <a:latin typeface="Helvetica" panose="020B0604020202020204" pitchFamily="34" charset="0"/>
              <a:cs typeface="Helvetica" panose="020B0604020202020204" pitchFamily="34" charset="0"/>
            </a:rPr>
            <a:t>decision-makers often look only at their policy area</a:t>
          </a:r>
          <a:endParaRPr lang="en-GB" sz="1100" kern="1200" dirty="0">
            <a:latin typeface="Helvetica" panose="020B0604020202020204" pitchFamily="34" charset="0"/>
            <a:cs typeface="Helvetica" panose="020B0604020202020204" pitchFamily="34" charset="0"/>
          </a:endParaRPr>
        </a:p>
        <a:p>
          <a:pPr marL="57150" lvl="1" indent="-57150" algn="l" defTabSz="488950">
            <a:lnSpc>
              <a:spcPct val="90000"/>
            </a:lnSpc>
            <a:spcBef>
              <a:spcPct val="0"/>
            </a:spcBef>
            <a:spcAft>
              <a:spcPct val="15000"/>
            </a:spcAft>
            <a:buNone/>
          </a:pPr>
          <a:r>
            <a:rPr lang="en-GB" sz="1100" kern="1200" dirty="0">
              <a:effectLst/>
              <a:latin typeface="Helvetica" panose="020B0604020202020204" pitchFamily="34" charset="0"/>
              <a:cs typeface="Helvetica" panose="020B0604020202020204" pitchFamily="34" charset="0"/>
            </a:rPr>
            <a:t>conflicting objectives of for example RES and E1st</a:t>
          </a:r>
          <a:endParaRPr lang="en-GB" sz="1100" kern="1200" dirty="0">
            <a:latin typeface="Helvetica" panose="020B0604020202020204" pitchFamily="34" charset="0"/>
            <a:cs typeface="Helvetica" panose="020B0604020202020204" pitchFamily="34" charset="0"/>
          </a:endParaRPr>
        </a:p>
        <a:p>
          <a:pPr marL="57150" lvl="1" indent="-57150" algn="l" defTabSz="488950">
            <a:lnSpc>
              <a:spcPct val="90000"/>
            </a:lnSpc>
            <a:spcBef>
              <a:spcPct val="0"/>
            </a:spcBef>
            <a:spcAft>
              <a:spcPct val="15000"/>
            </a:spcAft>
            <a:buNone/>
          </a:pPr>
          <a:r>
            <a:rPr lang="en-GB" sz="1100" kern="1200" dirty="0">
              <a:effectLst/>
              <a:latin typeface="Helvetica" panose="020B0604020202020204" pitchFamily="34" charset="0"/>
              <a:cs typeface="Helvetica" panose="020B0604020202020204" pitchFamily="34" charset="0"/>
            </a:rPr>
            <a:t>conflicts between implementing E1st and energy security</a:t>
          </a:r>
          <a:endParaRPr lang="en-GB" sz="1100" kern="1200" dirty="0"/>
        </a:p>
      </dsp:txBody>
      <dsp:txXfrm rot="-5400000">
        <a:off x="2523744" y="3389941"/>
        <a:ext cx="4456162" cy="563693"/>
      </dsp:txXfrm>
    </dsp:sp>
    <dsp:sp modelId="{B2B70941-961D-4E4D-8063-98BC651847B0}">
      <dsp:nvSpPr>
        <dsp:cNvPr id="0" name=""/>
        <dsp:cNvSpPr/>
      </dsp:nvSpPr>
      <dsp:spPr>
        <a:xfrm>
          <a:off x="0" y="3281362"/>
          <a:ext cx="2523744" cy="780851"/>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66725">
            <a:lnSpc>
              <a:spcPct val="90000"/>
            </a:lnSpc>
            <a:spcBef>
              <a:spcPct val="0"/>
            </a:spcBef>
            <a:spcAft>
              <a:spcPct val="35000"/>
            </a:spcAft>
            <a:buNone/>
          </a:pPr>
          <a:r>
            <a:rPr lang="en-GB" sz="1050" kern="1200" dirty="0">
              <a:effectLst/>
              <a:latin typeface="Helvetica" panose="020B0604020202020204" pitchFamily="34" charset="0"/>
              <a:cs typeface="Helvetica" panose="020B0604020202020204" pitchFamily="34" charset="0"/>
            </a:rPr>
            <a:t>Policy interaction barriers</a:t>
          </a:r>
          <a:endParaRPr lang="en-GB" sz="1050" kern="1200" dirty="0">
            <a:latin typeface="Helvetica" panose="020B0604020202020204" pitchFamily="34" charset="0"/>
            <a:cs typeface="Helvetica" panose="020B0604020202020204" pitchFamily="34" charset="0"/>
          </a:endParaRPr>
        </a:p>
      </dsp:txBody>
      <dsp:txXfrm>
        <a:off x="38118" y="3319480"/>
        <a:ext cx="2447508" cy="7046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5668D6-E8B5-4F47-98E2-0628DC20800B}">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C05E44-F30D-41C7-8A82-079C5C7896D0}">
      <dsp:nvSpPr>
        <dsp:cNvPr id="0" name=""/>
        <dsp:cNvSpPr/>
      </dsp:nvSpPr>
      <dsp:spPr>
        <a:xfrm>
          <a:off x="564979" y="406400"/>
          <a:ext cx="5475833" cy="81280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40640" rIns="40640" bIns="40640" numCol="1" spcCol="1270" anchor="ctr" anchorCtr="0">
          <a:noAutofit/>
        </a:bodyPr>
        <a:lstStyle/>
        <a:p>
          <a:pPr marL="0" lvl="0" indent="0" algn="l" defTabSz="711200">
            <a:lnSpc>
              <a:spcPct val="90000"/>
            </a:lnSpc>
            <a:spcBef>
              <a:spcPct val="0"/>
            </a:spcBef>
            <a:spcAft>
              <a:spcPct val="35000"/>
            </a:spcAft>
            <a:buNone/>
          </a:pPr>
          <a:r>
            <a:rPr lang="en-GB" sz="1600" kern="1200" dirty="0">
              <a:effectLst/>
              <a:latin typeface="Helvetica" panose="020B0604020202020204" pitchFamily="34" charset="0"/>
              <a:ea typeface="Calibri" panose="020F0502020204030204" pitchFamily="34" charset="0"/>
              <a:cs typeface="Helvetica" panose="020B0604020202020204" pitchFamily="34" charset="0"/>
            </a:rPr>
            <a:t>Limit the scope of options considered when planning actions or investments related to energy use in buildings</a:t>
          </a:r>
          <a:endParaRPr lang="en-GB" sz="1600" kern="1200" dirty="0">
            <a:latin typeface="Helvetica" panose="020B0604020202020204" pitchFamily="34" charset="0"/>
            <a:cs typeface="Helvetica" panose="020B0604020202020204" pitchFamily="34" charset="0"/>
          </a:endParaRPr>
        </a:p>
      </dsp:txBody>
      <dsp:txXfrm>
        <a:off x="564979" y="406400"/>
        <a:ext cx="5475833" cy="812800"/>
      </dsp:txXfrm>
    </dsp:sp>
    <dsp:sp modelId="{BCF1E374-E5CE-4A6C-838E-7770487F524D}">
      <dsp:nvSpPr>
        <dsp:cNvPr id="0" name=""/>
        <dsp:cNvSpPr/>
      </dsp:nvSpPr>
      <dsp:spPr>
        <a:xfrm>
          <a:off x="56979" y="311150"/>
          <a:ext cx="1016000" cy="1016000"/>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498F0D-7DCD-488A-8768-D8101D998938}">
      <dsp:nvSpPr>
        <dsp:cNvPr id="0" name=""/>
        <dsp:cNvSpPr/>
      </dsp:nvSpPr>
      <dsp:spPr>
        <a:xfrm>
          <a:off x="860432" y="1625599"/>
          <a:ext cx="5180380" cy="812800"/>
        </a:xfrm>
        <a:prstGeom prst="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40640" rIns="40640" bIns="40640" numCol="1" spcCol="1270" anchor="ctr" anchorCtr="0">
          <a:noAutofit/>
        </a:bodyPr>
        <a:lstStyle/>
        <a:p>
          <a:pPr marL="0" lvl="0" indent="0" algn="l" defTabSz="711200">
            <a:lnSpc>
              <a:spcPct val="90000"/>
            </a:lnSpc>
            <a:spcBef>
              <a:spcPct val="0"/>
            </a:spcBef>
            <a:spcAft>
              <a:spcPct val="35000"/>
            </a:spcAft>
            <a:buNone/>
          </a:pPr>
          <a:r>
            <a:rPr lang="en-GB" sz="1600" kern="1200" dirty="0">
              <a:effectLst/>
              <a:latin typeface="Helvetica" panose="020B0604020202020204" pitchFamily="34" charset="0"/>
              <a:ea typeface="Calibri" panose="020F0502020204030204" pitchFamily="34" charset="0"/>
              <a:cs typeface="Helvetica" panose="020B0604020202020204" pitchFamily="34" charset="0"/>
            </a:rPr>
            <a:t>Create bias in the way the energy efficiency options are assessed and valued (compared to other options)</a:t>
          </a:r>
          <a:endParaRPr lang="en-GB" sz="1600" kern="1200" dirty="0">
            <a:latin typeface="Helvetica" panose="020B0604020202020204" pitchFamily="34" charset="0"/>
            <a:cs typeface="Helvetica" panose="020B0604020202020204" pitchFamily="34" charset="0"/>
          </a:endParaRPr>
        </a:p>
      </dsp:txBody>
      <dsp:txXfrm>
        <a:off x="860432" y="1625599"/>
        <a:ext cx="5180380" cy="812800"/>
      </dsp:txXfrm>
    </dsp:sp>
    <dsp:sp modelId="{03EAA896-6F66-4E92-9A24-AC88C32FFBEA}">
      <dsp:nvSpPr>
        <dsp:cNvPr id="0" name=""/>
        <dsp:cNvSpPr/>
      </dsp:nvSpPr>
      <dsp:spPr>
        <a:xfrm>
          <a:off x="352432" y="1523999"/>
          <a:ext cx="1016000" cy="1016000"/>
        </a:xfrm>
        <a:prstGeom prst="ellipse">
          <a:avLst/>
        </a:prstGeom>
        <a:solidFill>
          <a:schemeClr val="lt1">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sp>
    <dsp:sp modelId="{94FC6F74-8EEB-4294-915B-3CA911F97FBF}">
      <dsp:nvSpPr>
        <dsp:cNvPr id="0" name=""/>
        <dsp:cNvSpPr/>
      </dsp:nvSpPr>
      <dsp:spPr>
        <a:xfrm>
          <a:off x="564979" y="2844800"/>
          <a:ext cx="5475833" cy="812800"/>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40640" rIns="40640" bIns="40640" numCol="1" spcCol="1270" anchor="ctr" anchorCtr="0">
          <a:noAutofit/>
        </a:bodyPr>
        <a:lstStyle/>
        <a:p>
          <a:pPr marL="0" lvl="0" indent="0" algn="l" defTabSz="711200">
            <a:lnSpc>
              <a:spcPct val="90000"/>
            </a:lnSpc>
            <a:spcBef>
              <a:spcPct val="0"/>
            </a:spcBef>
            <a:spcAft>
              <a:spcPct val="35000"/>
            </a:spcAft>
            <a:buNone/>
          </a:pPr>
          <a:r>
            <a:rPr lang="en-GB" sz="1600" kern="1200" dirty="0">
              <a:effectLst/>
              <a:latin typeface="Helvetica" panose="020B0604020202020204" pitchFamily="34" charset="0"/>
              <a:ea typeface="Calibri" panose="020F0502020204030204" pitchFamily="34" charset="0"/>
              <a:cs typeface="Helvetica" panose="020B0604020202020204" pitchFamily="34" charset="0"/>
            </a:rPr>
            <a:t>Create bias in decision-making</a:t>
          </a:r>
          <a:endParaRPr lang="en-GB" sz="1600" kern="1200" dirty="0">
            <a:latin typeface="Helvetica" panose="020B0604020202020204" pitchFamily="34" charset="0"/>
            <a:cs typeface="Helvetica" panose="020B0604020202020204" pitchFamily="34" charset="0"/>
          </a:endParaRPr>
        </a:p>
      </dsp:txBody>
      <dsp:txXfrm>
        <a:off x="564979" y="2844800"/>
        <a:ext cx="5475833" cy="812800"/>
      </dsp:txXfrm>
    </dsp:sp>
    <dsp:sp modelId="{D9D7B13F-200F-48B3-BEC2-EBFBDE6551C9}">
      <dsp:nvSpPr>
        <dsp:cNvPr id="0" name=""/>
        <dsp:cNvSpPr/>
      </dsp:nvSpPr>
      <dsp:spPr>
        <a:xfrm>
          <a:off x="56979" y="2743200"/>
          <a:ext cx="1016000" cy="1016000"/>
        </a:xfrm>
        <a:prstGeom prst="ellipse">
          <a:avLst/>
        </a:prstGeom>
        <a:solidFill>
          <a:schemeClr val="lt1">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25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253"/>
          </a:xfrm>
          <a:prstGeom prst="rect">
            <a:avLst/>
          </a:prstGeom>
        </p:spPr>
        <p:txBody>
          <a:bodyPr vert="horz" lIns="91440" tIns="45720" rIns="91440" bIns="45720" rtlCol="0"/>
          <a:lstStyle>
            <a:lvl1pPr algn="r">
              <a:defRPr sz="1200"/>
            </a:lvl1pPr>
          </a:lstStyle>
          <a:p>
            <a:fld id="{B77F0C08-B556-5C41-AA0E-D67F6A9DCF34}" type="datetime5">
              <a:rPr lang="en-US" smtClean="0"/>
              <a:t>2-Mar-21</a:t>
            </a:fld>
            <a:endParaRPr lang="en-US"/>
          </a:p>
        </p:txBody>
      </p:sp>
      <p:sp>
        <p:nvSpPr>
          <p:cNvPr id="4" name="Footer Placeholder 3"/>
          <p:cNvSpPr>
            <a:spLocks noGrp="1"/>
          </p:cNvSpPr>
          <p:nvPr>
            <p:ph type="ftr" sz="quarter" idx="2"/>
          </p:nvPr>
        </p:nvSpPr>
        <p:spPr>
          <a:xfrm>
            <a:off x="0" y="9427075"/>
            <a:ext cx="2945659" cy="49625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7075"/>
            <a:ext cx="2945659" cy="496253"/>
          </a:xfrm>
          <a:prstGeom prst="rect">
            <a:avLst/>
          </a:prstGeom>
        </p:spPr>
        <p:txBody>
          <a:bodyPr vert="horz" lIns="91440" tIns="45720" rIns="91440" bIns="45720" rtlCol="0" anchor="b"/>
          <a:lstStyle>
            <a:lvl1pPr algn="r">
              <a:defRPr sz="1200"/>
            </a:lvl1pPr>
          </a:lstStyle>
          <a:p>
            <a:fld id="{F9C00639-314A-E74A-94AC-F92FE93EB8FD}" type="slidenum">
              <a:rPr lang="en-US" smtClean="0"/>
              <a:t>‹#›</a:t>
            </a:fld>
            <a:endParaRPr lang="en-US"/>
          </a:p>
        </p:txBody>
      </p:sp>
    </p:spTree>
    <p:extLst>
      <p:ext uri="{BB962C8B-B14F-4D97-AF65-F5344CB8AC3E}">
        <p14:creationId xmlns:p14="http://schemas.microsoft.com/office/powerpoint/2010/main" val="398976235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25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253"/>
          </a:xfrm>
          <a:prstGeom prst="rect">
            <a:avLst/>
          </a:prstGeom>
        </p:spPr>
        <p:txBody>
          <a:bodyPr vert="horz" lIns="91440" tIns="45720" rIns="91440" bIns="45720" rtlCol="0"/>
          <a:lstStyle>
            <a:lvl1pPr algn="r">
              <a:defRPr sz="1200"/>
            </a:lvl1pPr>
          </a:lstStyle>
          <a:p>
            <a:fld id="{358B04B6-7480-A94E-8C14-2AD8BD0900CD}" type="datetime5">
              <a:rPr lang="en-US" smtClean="0"/>
              <a:t>2-Mar-21</a:t>
            </a:fld>
            <a:endParaRPr lang="en-US"/>
          </a:p>
        </p:txBody>
      </p:sp>
      <p:sp>
        <p:nvSpPr>
          <p:cNvPr id="4" name="Slide Image Placeholder 3"/>
          <p:cNvSpPr>
            <a:spLocks noGrp="1" noRot="1" noChangeAspect="1"/>
          </p:cNvSpPr>
          <p:nvPr>
            <p:ph type="sldImg" idx="2"/>
          </p:nvPr>
        </p:nvSpPr>
        <p:spPr>
          <a:xfrm>
            <a:off x="92075" y="744538"/>
            <a:ext cx="6613525" cy="3721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4399"/>
            <a:ext cx="5438140" cy="4466273"/>
          </a:xfrm>
          <a:prstGeom prst="rect">
            <a:avLst/>
          </a:prstGeom>
        </p:spPr>
        <p:txBody>
          <a:bodyPr vert="horz" lIns="91440" tIns="45720" rIns="91440" bIns="45720" rtlCol="0"/>
          <a:lstStyle/>
          <a:p>
            <a:pPr lvl="0"/>
            <a:r>
              <a:rPr lang="pt-PT"/>
              <a:t>Click to edit Master text styles</a:t>
            </a:r>
          </a:p>
          <a:p>
            <a:pPr lvl="1"/>
            <a:r>
              <a:rPr lang="pt-PT"/>
              <a:t>Second level</a:t>
            </a:r>
          </a:p>
          <a:p>
            <a:pPr lvl="2"/>
            <a:r>
              <a:rPr lang="pt-PT"/>
              <a:t>Third level</a:t>
            </a:r>
          </a:p>
          <a:p>
            <a:pPr lvl="3"/>
            <a:r>
              <a:rPr lang="pt-PT"/>
              <a:t>Fourth level</a:t>
            </a:r>
          </a:p>
          <a:p>
            <a:pPr lvl="4"/>
            <a:r>
              <a:rPr lang="pt-PT"/>
              <a:t>Fifth level</a:t>
            </a:r>
            <a:endParaRPr lang="en-US"/>
          </a:p>
        </p:txBody>
      </p:sp>
      <p:sp>
        <p:nvSpPr>
          <p:cNvPr id="6" name="Footer Placeholder 5"/>
          <p:cNvSpPr>
            <a:spLocks noGrp="1"/>
          </p:cNvSpPr>
          <p:nvPr>
            <p:ph type="ftr" sz="quarter" idx="4"/>
          </p:nvPr>
        </p:nvSpPr>
        <p:spPr>
          <a:xfrm>
            <a:off x="0" y="9427075"/>
            <a:ext cx="2945659" cy="49625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7075"/>
            <a:ext cx="2945659" cy="496253"/>
          </a:xfrm>
          <a:prstGeom prst="rect">
            <a:avLst/>
          </a:prstGeom>
        </p:spPr>
        <p:txBody>
          <a:bodyPr vert="horz" lIns="91440" tIns="45720" rIns="91440" bIns="45720" rtlCol="0" anchor="b"/>
          <a:lstStyle>
            <a:lvl1pPr algn="r">
              <a:defRPr sz="1200"/>
            </a:lvl1pPr>
          </a:lstStyle>
          <a:p>
            <a:fld id="{E36A1512-10C5-F541-AA22-18C4EA053363}" type="slidenum">
              <a:rPr lang="en-US" smtClean="0"/>
              <a:t>‹#›</a:t>
            </a:fld>
            <a:endParaRPr lang="en-US"/>
          </a:p>
        </p:txBody>
      </p:sp>
    </p:spTree>
    <p:extLst>
      <p:ext uri="{BB962C8B-B14F-4D97-AF65-F5344CB8AC3E}">
        <p14:creationId xmlns:p14="http://schemas.microsoft.com/office/powerpoint/2010/main" val="1821798623"/>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95872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Types of barriers</a:t>
            </a:r>
          </a:p>
          <a:p>
            <a:r>
              <a:rPr lang="en-US" dirty="0"/>
              <a:t>Add percentage per barrier</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800" dirty="0">
                <a:effectLst/>
              </a:rPr>
              <a:t>For example, a policy might limit the scope of options considered or create a bias in the decision-making when the eligibility criteria favour specific options, or when there is a political decision to support fossil fuel infrastructure instead of implementing efficiency measures first.</a:t>
            </a:r>
            <a:endParaRPr lang="en-GB" dirty="0"/>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sz="800" b="1" i="0" u="none" dirty="0"/>
              <a:t>Regulatory barriers can result from political decisions (linked to political barriers) or because E1st was not considered properly when designing the regulation (linked to lack of knowledge or expertise). </a:t>
            </a:r>
            <a:r>
              <a:rPr lang="en-GB" sz="800" b="0" i="0" u="none" dirty="0"/>
              <a:t>Such barriers occur for example when current regulations impede the choice of demand-side resources as alternatives to supply-side resources, or when current regulations create a bias in favour of supply-side resources. For example, a building code might create a bias in the decision-making in favour of renewable energy supply over end-use energy </a:t>
            </a:r>
            <a:endParaRPr lang="en-GB" sz="105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800" b="0" i="0" u="none"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Financial: </a:t>
            </a:r>
            <a:r>
              <a:rPr lang="en-GB" sz="800" dirty="0">
                <a:effectLst/>
              </a:rPr>
              <a:t>The barriers can for example materialise in the absence of financial aid that would value the positive impacts of E1st at societal level. The (non-)availability of financial subsidies might then create a bias in the way the demand-side options are assessed and valued, thereby creating a bias in the decision-making.</a:t>
            </a:r>
            <a:endParaRPr lang="en-GB" dirty="0"/>
          </a:p>
          <a:p>
            <a:endParaRPr lang="en-GB" dirty="0"/>
          </a:p>
        </p:txBody>
      </p:sp>
    </p:spTree>
    <p:extLst>
      <p:ext uri="{BB962C8B-B14F-4D97-AF65-F5344CB8AC3E}">
        <p14:creationId xmlns:p14="http://schemas.microsoft.com/office/powerpoint/2010/main" val="974974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Supply </a:t>
            </a:r>
            <a:r>
              <a:rPr lang="en-GB" dirty="0" err="1"/>
              <a:t>side:</a:t>
            </a:r>
            <a:r>
              <a:rPr lang="en-GB" sz="800" dirty="0" err="1">
                <a:effectLst/>
              </a:rPr>
              <a:t>This</a:t>
            </a:r>
            <a:r>
              <a:rPr lang="en-GB" sz="800" dirty="0">
                <a:effectLst/>
              </a:rPr>
              <a:t> can result in an imbalance in the policy- or decision-making process, and a bias in favour of supply-side investments.</a:t>
            </a:r>
            <a:endParaRPr lang="en-GB" dirty="0"/>
          </a:p>
          <a:p>
            <a:endParaRPr lang="en-GB" dirty="0"/>
          </a:p>
          <a:p>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sz="800" dirty="0">
                <a:effectLst/>
              </a:rPr>
              <a:t>Supply chain barriers: Supply-side stakeholders have no natural incentive to support E1st, and may even have incentives to hinder its implementation, for example if a certain amount of energy has to be produced to keep prices stable.</a:t>
            </a:r>
            <a:endParaRPr lang="en-GB" dirty="0"/>
          </a:p>
          <a:p>
            <a:endParaRPr lang="en-GB" dirty="0"/>
          </a:p>
        </p:txBody>
      </p:sp>
    </p:spTree>
    <p:extLst>
      <p:ext uri="{BB962C8B-B14F-4D97-AF65-F5344CB8AC3E}">
        <p14:creationId xmlns:p14="http://schemas.microsoft.com/office/powerpoint/2010/main" val="1543597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660401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270191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56213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144898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87395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85399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7E22B3C-2F8A-4C4B-B3CB-C71009D56314}" type="slidenum">
              <a:rPr lang="en-US" smtClean="0"/>
              <a:pPr/>
              <a:t>‹#›</a:t>
            </a:fld>
            <a:endParaRPr lang="en-US" dirty="0"/>
          </a:p>
        </p:txBody>
      </p:sp>
      <p:sp>
        <p:nvSpPr>
          <p:cNvPr id="6" name="Title 1"/>
          <p:cNvSpPr>
            <a:spLocks noGrp="1"/>
          </p:cNvSpPr>
          <p:nvPr>
            <p:ph type="title"/>
          </p:nvPr>
        </p:nvSpPr>
        <p:spPr>
          <a:xfrm>
            <a:off x="287595" y="933127"/>
            <a:ext cx="5512912" cy="461665"/>
          </a:xfrm>
        </p:spPr>
        <p:txBody>
          <a:bodyPr/>
          <a:lstStyle/>
          <a:p>
            <a:endParaRPr lang="en-US" dirty="0"/>
          </a:p>
        </p:txBody>
      </p:sp>
      <p:sp>
        <p:nvSpPr>
          <p:cNvPr id="7" name="Text Placeholder 6"/>
          <p:cNvSpPr>
            <a:spLocks noGrp="1"/>
          </p:cNvSpPr>
          <p:nvPr>
            <p:ph type="body" sz="quarter" idx="12"/>
          </p:nvPr>
        </p:nvSpPr>
        <p:spPr>
          <a:xfrm>
            <a:off x="287337" y="1724750"/>
            <a:ext cx="5513169" cy="325730"/>
          </a:xfrm>
        </p:spPr>
        <p:txBody>
          <a:bodyPr/>
          <a:lstStyle>
            <a:lvl1pPr marL="0" indent="0">
              <a:buFont typeface="+mj-lt"/>
              <a:buNone/>
              <a:defRPr baseline="0"/>
            </a:lvl1pPr>
          </a:lstStyle>
          <a:p>
            <a:pPr lvl="0"/>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7E22B3C-2F8A-4C4B-B3CB-C71009D56314}" type="slidenum">
              <a:rPr lang="en-US" smtClean="0"/>
              <a:pPr/>
              <a:t>‹#›</a:t>
            </a:fld>
            <a:endParaRPr lang="en-US" dirty="0"/>
          </a:p>
        </p:txBody>
      </p:sp>
      <p:sp>
        <p:nvSpPr>
          <p:cNvPr id="13" name="Text Placeholder 14"/>
          <p:cNvSpPr>
            <a:spLocks noGrp="1"/>
          </p:cNvSpPr>
          <p:nvPr>
            <p:ph type="body" sz="quarter" idx="27"/>
          </p:nvPr>
        </p:nvSpPr>
        <p:spPr>
          <a:xfrm>
            <a:off x="556590" y="3058911"/>
            <a:ext cx="1861759" cy="246221"/>
          </a:xfrm>
        </p:spPr>
        <p:txBody>
          <a:bodyPr/>
          <a:lstStyle>
            <a:lvl1pPr marL="0" indent="0" algn="ctr">
              <a:lnSpc>
                <a:spcPct val="80000"/>
              </a:lnSpc>
              <a:buNone/>
              <a:defRPr sz="1200" b="1" i="0">
                <a:solidFill>
                  <a:srgbClr val="428175"/>
                </a:solidFill>
                <a:latin typeface="Helvetica"/>
                <a:cs typeface="Helvetica"/>
              </a:defRPr>
            </a:lvl1pPr>
          </a:lstStyle>
          <a:p>
            <a:pPr lvl="0"/>
            <a:endParaRPr lang="en-US" dirty="0"/>
          </a:p>
        </p:txBody>
      </p:sp>
      <p:sp>
        <p:nvSpPr>
          <p:cNvPr id="14" name="Text Placeholder 18"/>
          <p:cNvSpPr>
            <a:spLocks noGrp="1"/>
          </p:cNvSpPr>
          <p:nvPr>
            <p:ph type="body" sz="quarter" idx="28"/>
          </p:nvPr>
        </p:nvSpPr>
        <p:spPr>
          <a:xfrm>
            <a:off x="556591" y="3508426"/>
            <a:ext cx="1861758" cy="246221"/>
          </a:xfrm>
        </p:spPr>
        <p:txBody>
          <a:bodyPr/>
          <a:lstStyle>
            <a:lvl1pPr marL="0" indent="0" algn="ctr">
              <a:lnSpc>
                <a:spcPct val="100000"/>
              </a:lnSpc>
              <a:buNone/>
              <a:defRPr sz="1000">
                <a:latin typeface="Helvetica"/>
                <a:cs typeface="Helvetica"/>
              </a:defRPr>
            </a:lvl1pPr>
          </a:lstStyle>
          <a:p>
            <a:pPr lvl="0"/>
            <a:endParaRPr lang="en-US" dirty="0"/>
          </a:p>
        </p:txBody>
      </p:sp>
      <p:sp>
        <p:nvSpPr>
          <p:cNvPr id="15" name="Text Placeholder 14"/>
          <p:cNvSpPr>
            <a:spLocks noGrp="1"/>
          </p:cNvSpPr>
          <p:nvPr>
            <p:ph type="body" sz="quarter" idx="29"/>
          </p:nvPr>
        </p:nvSpPr>
        <p:spPr>
          <a:xfrm>
            <a:off x="2610226" y="3057305"/>
            <a:ext cx="1861759" cy="246221"/>
          </a:xfrm>
        </p:spPr>
        <p:txBody>
          <a:bodyPr/>
          <a:lstStyle>
            <a:lvl1pPr marL="0" indent="0" algn="ctr">
              <a:lnSpc>
                <a:spcPct val="80000"/>
              </a:lnSpc>
              <a:buNone/>
              <a:defRPr sz="1200" b="1" i="0">
                <a:solidFill>
                  <a:srgbClr val="428175"/>
                </a:solidFill>
                <a:latin typeface="Helvetica"/>
                <a:cs typeface="Helvetica"/>
              </a:defRPr>
            </a:lvl1pPr>
          </a:lstStyle>
          <a:p>
            <a:pPr lvl="0"/>
            <a:endParaRPr lang="en-US" dirty="0"/>
          </a:p>
        </p:txBody>
      </p:sp>
      <p:sp>
        <p:nvSpPr>
          <p:cNvPr id="16" name="Text Placeholder 18"/>
          <p:cNvSpPr>
            <a:spLocks noGrp="1"/>
          </p:cNvSpPr>
          <p:nvPr>
            <p:ph type="body" sz="quarter" idx="30"/>
          </p:nvPr>
        </p:nvSpPr>
        <p:spPr>
          <a:xfrm>
            <a:off x="2610227" y="3506820"/>
            <a:ext cx="1861758" cy="246221"/>
          </a:xfrm>
        </p:spPr>
        <p:txBody>
          <a:bodyPr/>
          <a:lstStyle>
            <a:lvl1pPr marL="0" indent="0" algn="ctr">
              <a:lnSpc>
                <a:spcPct val="100000"/>
              </a:lnSpc>
              <a:buNone/>
              <a:defRPr sz="1000">
                <a:latin typeface="Helvetica"/>
                <a:cs typeface="Helvetica"/>
              </a:defRPr>
            </a:lvl1pPr>
          </a:lstStyle>
          <a:p>
            <a:pPr lvl="0"/>
            <a:endParaRPr lang="en-US" dirty="0"/>
          </a:p>
        </p:txBody>
      </p:sp>
      <p:sp>
        <p:nvSpPr>
          <p:cNvPr id="17" name="Text Placeholder 14"/>
          <p:cNvSpPr>
            <a:spLocks noGrp="1"/>
          </p:cNvSpPr>
          <p:nvPr>
            <p:ph type="body" sz="quarter" idx="31"/>
          </p:nvPr>
        </p:nvSpPr>
        <p:spPr>
          <a:xfrm>
            <a:off x="4681644" y="3057305"/>
            <a:ext cx="1861759" cy="246221"/>
          </a:xfrm>
        </p:spPr>
        <p:txBody>
          <a:bodyPr/>
          <a:lstStyle>
            <a:lvl1pPr marL="0" indent="0" algn="ctr">
              <a:lnSpc>
                <a:spcPct val="80000"/>
              </a:lnSpc>
              <a:buNone/>
              <a:defRPr sz="1200" b="1" i="0">
                <a:solidFill>
                  <a:srgbClr val="428175"/>
                </a:solidFill>
                <a:latin typeface="Helvetica"/>
                <a:cs typeface="Helvetica"/>
              </a:defRPr>
            </a:lvl1pPr>
          </a:lstStyle>
          <a:p>
            <a:pPr lvl="0"/>
            <a:endParaRPr lang="en-US" dirty="0"/>
          </a:p>
        </p:txBody>
      </p:sp>
      <p:sp>
        <p:nvSpPr>
          <p:cNvPr id="18" name="Text Placeholder 18"/>
          <p:cNvSpPr>
            <a:spLocks noGrp="1"/>
          </p:cNvSpPr>
          <p:nvPr>
            <p:ph type="body" sz="quarter" idx="32"/>
          </p:nvPr>
        </p:nvSpPr>
        <p:spPr>
          <a:xfrm>
            <a:off x="4681645" y="3506820"/>
            <a:ext cx="1861758" cy="246221"/>
          </a:xfrm>
        </p:spPr>
        <p:txBody>
          <a:bodyPr/>
          <a:lstStyle>
            <a:lvl1pPr marL="0" indent="0" algn="ctr">
              <a:lnSpc>
                <a:spcPct val="100000"/>
              </a:lnSpc>
              <a:buNone/>
              <a:defRPr sz="1000">
                <a:latin typeface="Helvetica"/>
                <a:cs typeface="Helvetica"/>
              </a:defRPr>
            </a:lvl1pPr>
          </a:lstStyle>
          <a:p>
            <a:pPr lvl="0"/>
            <a:endParaRPr lang="en-US" dirty="0"/>
          </a:p>
        </p:txBody>
      </p:sp>
      <p:sp>
        <p:nvSpPr>
          <p:cNvPr id="19" name="Text Placeholder 14"/>
          <p:cNvSpPr>
            <a:spLocks noGrp="1"/>
          </p:cNvSpPr>
          <p:nvPr>
            <p:ph type="body" sz="quarter" idx="33"/>
          </p:nvPr>
        </p:nvSpPr>
        <p:spPr>
          <a:xfrm>
            <a:off x="6735281" y="3058911"/>
            <a:ext cx="1861759" cy="246221"/>
          </a:xfrm>
        </p:spPr>
        <p:txBody>
          <a:bodyPr/>
          <a:lstStyle>
            <a:lvl1pPr marL="0" indent="0" algn="ctr">
              <a:lnSpc>
                <a:spcPct val="80000"/>
              </a:lnSpc>
              <a:buNone/>
              <a:defRPr sz="1200" b="1" i="0">
                <a:solidFill>
                  <a:srgbClr val="428175"/>
                </a:solidFill>
                <a:latin typeface="Helvetica"/>
                <a:cs typeface="Helvetica"/>
              </a:defRPr>
            </a:lvl1pPr>
          </a:lstStyle>
          <a:p>
            <a:pPr lvl="0"/>
            <a:endParaRPr lang="en-US" dirty="0"/>
          </a:p>
        </p:txBody>
      </p:sp>
      <p:sp>
        <p:nvSpPr>
          <p:cNvPr id="20" name="Text Placeholder 18"/>
          <p:cNvSpPr>
            <a:spLocks noGrp="1"/>
          </p:cNvSpPr>
          <p:nvPr>
            <p:ph type="body" sz="quarter" idx="34"/>
          </p:nvPr>
        </p:nvSpPr>
        <p:spPr>
          <a:xfrm>
            <a:off x="6735282" y="3508426"/>
            <a:ext cx="1861758" cy="246221"/>
          </a:xfrm>
        </p:spPr>
        <p:txBody>
          <a:bodyPr/>
          <a:lstStyle>
            <a:lvl1pPr marL="0" indent="0" algn="ctr">
              <a:lnSpc>
                <a:spcPct val="100000"/>
              </a:lnSpc>
              <a:buNone/>
              <a:defRPr sz="1000">
                <a:latin typeface="Helvetica"/>
                <a:cs typeface="Helvetica"/>
              </a:defRPr>
            </a:lvl1pPr>
          </a:lstStyle>
          <a:p>
            <a:pPr lvl="0"/>
            <a:endParaRPr lang="en-US" dirty="0"/>
          </a:p>
        </p:txBody>
      </p:sp>
      <p:sp>
        <p:nvSpPr>
          <p:cNvPr id="4" name="Picture Placeholder 3"/>
          <p:cNvSpPr>
            <a:spLocks noGrp="1"/>
          </p:cNvSpPr>
          <p:nvPr>
            <p:ph type="pic" sz="quarter" idx="35" hasCustomPrompt="1"/>
          </p:nvPr>
        </p:nvSpPr>
        <p:spPr>
          <a:xfrm>
            <a:off x="977900" y="2466658"/>
            <a:ext cx="922338" cy="415925"/>
          </a:xfrm>
        </p:spPr>
        <p:txBody>
          <a:bodyPr/>
          <a:lstStyle>
            <a:lvl1pPr marL="0" marR="0" indent="0" algn="l" defTabSz="457200" rtl="0" eaLnBrk="1" fontAlgn="auto" latinLnBrk="0" hangingPunct="1">
              <a:lnSpc>
                <a:spcPct val="110000"/>
              </a:lnSpc>
              <a:spcBef>
                <a:spcPct val="20000"/>
              </a:spcBef>
              <a:spcAft>
                <a:spcPts val="0"/>
              </a:spcAft>
              <a:buClrTx/>
              <a:buSzTx/>
              <a:buFont typeface="Arial"/>
              <a:buNone/>
              <a:tabLst/>
              <a:defRPr sz="800"/>
            </a:lvl1pPr>
          </a:lstStyle>
          <a:p>
            <a:r>
              <a:rPr lang="en-GB" dirty="0"/>
              <a:t>Pictogram /Icon/Image</a:t>
            </a:r>
          </a:p>
        </p:txBody>
      </p:sp>
      <p:sp>
        <p:nvSpPr>
          <p:cNvPr id="22" name="Picture Placeholder 3"/>
          <p:cNvSpPr>
            <a:spLocks noGrp="1"/>
          </p:cNvSpPr>
          <p:nvPr>
            <p:ph type="pic" sz="quarter" idx="36" hasCustomPrompt="1"/>
          </p:nvPr>
        </p:nvSpPr>
        <p:spPr>
          <a:xfrm>
            <a:off x="3079444" y="2466658"/>
            <a:ext cx="922338" cy="415925"/>
          </a:xfrm>
        </p:spPr>
        <p:txBody>
          <a:bodyPr/>
          <a:lstStyle>
            <a:lvl1pPr marL="0" marR="0" indent="0" algn="l" defTabSz="457200" rtl="0" eaLnBrk="1" fontAlgn="auto" latinLnBrk="0" hangingPunct="1">
              <a:lnSpc>
                <a:spcPct val="110000"/>
              </a:lnSpc>
              <a:spcBef>
                <a:spcPct val="20000"/>
              </a:spcBef>
              <a:spcAft>
                <a:spcPts val="0"/>
              </a:spcAft>
              <a:buClrTx/>
              <a:buSzTx/>
              <a:buFont typeface="Arial"/>
              <a:buNone/>
              <a:tabLst/>
              <a:defRPr sz="800"/>
            </a:lvl1pPr>
          </a:lstStyle>
          <a:p>
            <a:r>
              <a:rPr lang="en-GB" dirty="0"/>
              <a:t>Pictogram /Icon/Image</a:t>
            </a:r>
          </a:p>
        </p:txBody>
      </p:sp>
      <p:sp>
        <p:nvSpPr>
          <p:cNvPr id="23" name="Picture Placeholder 3"/>
          <p:cNvSpPr>
            <a:spLocks noGrp="1"/>
          </p:cNvSpPr>
          <p:nvPr>
            <p:ph type="pic" sz="quarter" idx="37" hasCustomPrompt="1"/>
          </p:nvPr>
        </p:nvSpPr>
        <p:spPr>
          <a:xfrm>
            <a:off x="5153576" y="2466658"/>
            <a:ext cx="922338" cy="415925"/>
          </a:xfrm>
        </p:spPr>
        <p:txBody>
          <a:bodyPr/>
          <a:lstStyle>
            <a:lvl1pPr marL="0" marR="0" indent="0" algn="l" defTabSz="457200" rtl="0" eaLnBrk="1" fontAlgn="auto" latinLnBrk="0" hangingPunct="1">
              <a:lnSpc>
                <a:spcPct val="110000"/>
              </a:lnSpc>
              <a:spcBef>
                <a:spcPct val="20000"/>
              </a:spcBef>
              <a:spcAft>
                <a:spcPts val="0"/>
              </a:spcAft>
              <a:buClrTx/>
              <a:buSzTx/>
              <a:buFont typeface="Arial"/>
              <a:buNone/>
              <a:tabLst/>
              <a:defRPr sz="800"/>
            </a:lvl1pPr>
          </a:lstStyle>
          <a:p>
            <a:r>
              <a:rPr lang="en-GB" dirty="0"/>
              <a:t>Pictogram /Icon/Image</a:t>
            </a:r>
          </a:p>
        </p:txBody>
      </p:sp>
      <p:sp>
        <p:nvSpPr>
          <p:cNvPr id="24" name="Picture Placeholder 3"/>
          <p:cNvSpPr>
            <a:spLocks noGrp="1"/>
          </p:cNvSpPr>
          <p:nvPr>
            <p:ph type="pic" sz="quarter" idx="38" hasCustomPrompt="1"/>
          </p:nvPr>
        </p:nvSpPr>
        <p:spPr>
          <a:xfrm>
            <a:off x="7209434" y="2457452"/>
            <a:ext cx="922338" cy="415925"/>
          </a:xfrm>
        </p:spPr>
        <p:txBody>
          <a:bodyPr/>
          <a:lstStyle>
            <a:lvl1pPr marL="0" marR="0" indent="0" algn="l" defTabSz="457200" rtl="0" eaLnBrk="1" fontAlgn="auto" latinLnBrk="0" hangingPunct="1">
              <a:lnSpc>
                <a:spcPct val="110000"/>
              </a:lnSpc>
              <a:spcBef>
                <a:spcPct val="20000"/>
              </a:spcBef>
              <a:spcAft>
                <a:spcPts val="0"/>
              </a:spcAft>
              <a:buClrTx/>
              <a:buSzTx/>
              <a:buFont typeface="Arial"/>
              <a:buNone/>
              <a:tabLst/>
              <a:defRPr sz="800"/>
            </a:lvl1pPr>
          </a:lstStyle>
          <a:p>
            <a:r>
              <a:rPr lang="en-GB" dirty="0"/>
              <a:t>Pictogram /Icon/Image</a:t>
            </a:r>
          </a:p>
        </p:txBody>
      </p:sp>
      <p:sp>
        <p:nvSpPr>
          <p:cNvPr id="21" name="Picture Placeholder 3"/>
          <p:cNvSpPr>
            <a:spLocks noGrp="1"/>
          </p:cNvSpPr>
          <p:nvPr>
            <p:ph type="pic" sz="quarter" idx="39"/>
          </p:nvPr>
        </p:nvSpPr>
        <p:spPr>
          <a:xfrm>
            <a:off x="0" y="831850"/>
            <a:ext cx="4572000" cy="1481138"/>
          </a:xfrm>
          <a:solidFill>
            <a:schemeClr val="bg1">
              <a:lumMod val="95000"/>
            </a:schemeClr>
          </a:solidFill>
        </p:spPr>
        <p:txBody>
          <a:bodyPr/>
          <a:lstStyle/>
          <a:p>
            <a:endParaRPr lang="en-GB"/>
          </a:p>
        </p:txBody>
      </p:sp>
      <p:sp>
        <p:nvSpPr>
          <p:cNvPr id="25" name="Picture Placeholder 7"/>
          <p:cNvSpPr>
            <a:spLocks noGrp="1"/>
          </p:cNvSpPr>
          <p:nvPr>
            <p:ph type="pic" sz="quarter" idx="40"/>
          </p:nvPr>
        </p:nvSpPr>
        <p:spPr>
          <a:xfrm>
            <a:off x="4572000" y="831850"/>
            <a:ext cx="4572000" cy="1481138"/>
          </a:xfrm>
          <a:solidFill>
            <a:schemeClr val="bg1">
              <a:lumMod val="95000"/>
            </a:schemeClr>
          </a:solidFill>
        </p:spPr>
        <p:txBody>
          <a:bodyPr/>
          <a:lstStyle/>
          <a:p>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7E22B3C-2F8A-4C4B-B3CB-C71009D56314}" type="slidenum">
              <a:rPr lang="en-US" smtClean="0"/>
              <a:pPr/>
              <a:t>‹#›</a:t>
            </a:fld>
            <a:endParaRPr lang="en-US" dirty="0"/>
          </a:p>
        </p:txBody>
      </p:sp>
      <p:sp>
        <p:nvSpPr>
          <p:cNvPr id="8" name="Text Placeholder 14"/>
          <p:cNvSpPr>
            <a:spLocks noGrp="1"/>
          </p:cNvSpPr>
          <p:nvPr>
            <p:ph type="body" sz="quarter" idx="28"/>
          </p:nvPr>
        </p:nvSpPr>
        <p:spPr>
          <a:xfrm>
            <a:off x="4581137" y="839621"/>
            <a:ext cx="3140903" cy="374461"/>
          </a:xfrm>
        </p:spPr>
        <p:txBody>
          <a:bodyPr/>
          <a:lstStyle>
            <a:lvl1pPr marL="0" indent="0">
              <a:lnSpc>
                <a:spcPct val="90000"/>
              </a:lnSpc>
              <a:buNone/>
              <a:defRPr sz="2000" b="1" i="0">
                <a:solidFill>
                  <a:schemeClr val="tx1"/>
                </a:solidFill>
                <a:latin typeface="Helvetica"/>
                <a:cs typeface="Helvetica"/>
              </a:defRPr>
            </a:lvl1pPr>
          </a:lstStyle>
          <a:p>
            <a:pPr lvl="0"/>
            <a:endParaRPr lang="en-US" dirty="0"/>
          </a:p>
        </p:txBody>
      </p:sp>
      <p:sp>
        <p:nvSpPr>
          <p:cNvPr id="9" name="Text Placeholder 18"/>
          <p:cNvSpPr>
            <a:spLocks noGrp="1"/>
          </p:cNvSpPr>
          <p:nvPr>
            <p:ph type="body" sz="quarter" idx="29"/>
          </p:nvPr>
        </p:nvSpPr>
        <p:spPr>
          <a:xfrm>
            <a:off x="4580361" y="2018710"/>
            <a:ext cx="3123405" cy="307777"/>
          </a:xfrm>
        </p:spPr>
        <p:txBody>
          <a:bodyPr/>
          <a:lstStyle>
            <a:lvl1pPr marL="0" indent="0">
              <a:lnSpc>
                <a:spcPct val="100000"/>
              </a:lnSpc>
              <a:buNone/>
              <a:defRPr sz="1400" b="0" i="0">
                <a:solidFill>
                  <a:srgbClr val="7F7F7F"/>
                </a:solidFill>
                <a:latin typeface="Helvetica Light"/>
                <a:cs typeface="Helvetica Light"/>
              </a:defRPr>
            </a:lvl1pPr>
          </a:lstStyle>
          <a:p>
            <a:pPr lvl="0"/>
            <a:endParaRPr lang="en-US" dirty="0"/>
          </a:p>
        </p:txBody>
      </p:sp>
      <p:sp>
        <p:nvSpPr>
          <p:cNvPr id="12" name="Text Placeholder 14"/>
          <p:cNvSpPr>
            <a:spLocks noGrp="1"/>
          </p:cNvSpPr>
          <p:nvPr>
            <p:ph type="body" sz="quarter" idx="38"/>
          </p:nvPr>
        </p:nvSpPr>
        <p:spPr>
          <a:xfrm>
            <a:off x="4581137" y="1477147"/>
            <a:ext cx="3140902" cy="289823"/>
          </a:xfrm>
        </p:spPr>
        <p:txBody>
          <a:bodyPr/>
          <a:lstStyle>
            <a:lvl1pPr marL="0" indent="0" algn="l">
              <a:lnSpc>
                <a:spcPct val="90000"/>
              </a:lnSpc>
              <a:buNone/>
              <a:defRPr sz="1400" b="1" i="0" spc="300">
                <a:solidFill>
                  <a:srgbClr val="428175"/>
                </a:solidFill>
                <a:latin typeface="Helvetica"/>
                <a:cs typeface="Helvetica"/>
              </a:defRPr>
            </a:lvl1pPr>
          </a:lstStyle>
          <a:p>
            <a:pPr lvl="0"/>
            <a:endParaRPr lang="en-US" dirty="0"/>
          </a:p>
        </p:txBody>
      </p:sp>
      <p:sp>
        <p:nvSpPr>
          <p:cNvPr id="10" name="Picture Placeholder 9"/>
          <p:cNvSpPr>
            <a:spLocks noGrp="1"/>
          </p:cNvSpPr>
          <p:nvPr>
            <p:ph type="pic" sz="quarter" idx="40"/>
          </p:nvPr>
        </p:nvSpPr>
        <p:spPr>
          <a:xfrm>
            <a:off x="0" y="731774"/>
            <a:ext cx="1655064" cy="1901186"/>
          </a:xfrm>
          <a:solidFill>
            <a:schemeClr val="bg1">
              <a:lumMod val="95000"/>
            </a:schemeClr>
          </a:solidFill>
        </p:spPr>
        <p:txBody>
          <a:bodyPr/>
          <a:lstStyle/>
          <a:p>
            <a:endParaRPr lang="en-GB"/>
          </a:p>
        </p:txBody>
      </p:sp>
      <p:sp>
        <p:nvSpPr>
          <p:cNvPr id="15" name="Picture Placeholder 9"/>
          <p:cNvSpPr>
            <a:spLocks noGrp="1"/>
          </p:cNvSpPr>
          <p:nvPr>
            <p:ph type="pic" sz="quarter" idx="42"/>
          </p:nvPr>
        </p:nvSpPr>
        <p:spPr>
          <a:xfrm>
            <a:off x="0" y="2708913"/>
            <a:ext cx="1655064" cy="1901186"/>
          </a:xfrm>
          <a:solidFill>
            <a:schemeClr val="bg1">
              <a:lumMod val="95000"/>
            </a:schemeClr>
          </a:solidFill>
        </p:spPr>
        <p:txBody>
          <a:bodyPr/>
          <a:lstStyle/>
          <a:p>
            <a:endParaRPr lang="en-GB" dirty="0"/>
          </a:p>
        </p:txBody>
      </p:sp>
      <p:sp>
        <p:nvSpPr>
          <p:cNvPr id="17" name="Picture Placeholder 9"/>
          <p:cNvSpPr>
            <a:spLocks noGrp="1"/>
          </p:cNvSpPr>
          <p:nvPr>
            <p:ph type="pic" sz="quarter" idx="43"/>
          </p:nvPr>
        </p:nvSpPr>
        <p:spPr>
          <a:xfrm>
            <a:off x="1737360" y="731774"/>
            <a:ext cx="1655064" cy="1901186"/>
          </a:xfrm>
          <a:solidFill>
            <a:schemeClr val="bg1">
              <a:lumMod val="95000"/>
            </a:schemeClr>
          </a:solidFill>
        </p:spPr>
        <p:txBody>
          <a:bodyPr/>
          <a:lstStyle/>
          <a:p>
            <a:endParaRPr lang="en-GB"/>
          </a:p>
        </p:txBody>
      </p:sp>
      <p:sp>
        <p:nvSpPr>
          <p:cNvPr id="18" name="Picture Placeholder 9"/>
          <p:cNvSpPr>
            <a:spLocks noGrp="1"/>
          </p:cNvSpPr>
          <p:nvPr>
            <p:ph type="pic" sz="quarter" idx="44"/>
          </p:nvPr>
        </p:nvSpPr>
        <p:spPr>
          <a:xfrm>
            <a:off x="1737360" y="2708913"/>
            <a:ext cx="1655064" cy="1901186"/>
          </a:xfrm>
          <a:solidFill>
            <a:schemeClr val="bg1">
              <a:lumMod val="95000"/>
            </a:schemeClr>
          </a:solidFill>
        </p:spPr>
        <p:txBody>
          <a:bodyPr/>
          <a:lstStyle/>
          <a:p>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08792" y="763849"/>
            <a:ext cx="4726415" cy="400110"/>
          </a:xfrm>
        </p:spPr>
        <p:txBody>
          <a:bodyPr/>
          <a:lstStyle>
            <a:lvl1pPr algn="ctr">
              <a:defRPr/>
            </a:lvl1pPr>
          </a:lstStyle>
          <a:p>
            <a:r>
              <a:rPr lang="pt-PT" dirty="0"/>
              <a:t>ENEFIRST INFO GRAPHIC</a:t>
            </a:r>
            <a:endParaRPr lang="en-US" dirty="0"/>
          </a:p>
        </p:txBody>
      </p:sp>
      <p:sp>
        <p:nvSpPr>
          <p:cNvPr id="3" name="Slide Number Placeholder 2"/>
          <p:cNvSpPr>
            <a:spLocks noGrp="1"/>
          </p:cNvSpPr>
          <p:nvPr>
            <p:ph type="sldNum" sz="quarter" idx="10"/>
          </p:nvPr>
        </p:nvSpPr>
        <p:spPr/>
        <p:txBody>
          <a:bodyPr/>
          <a:lstStyle/>
          <a:p>
            <a:fld id="{17E22B3C-2F8A-4C4B-B3CB-C71009D56314}" type="slidenum">
              <a:rPr lang="en-US" smtClean="0"/>
              <a:pPr/>
              <a:t>‹#›</a:t>
            </a:fld>
            <a:endParaRPr lang="en-US" dirty="0"/>
          </a:p>
        </p:txBody>
      </p:sp>
      <p:sp>
        <p:nvSpPr>
          <p:cNvPr id="4" name="Text Placeholder 18"/>
          <p:cNvSpPr>
            <a:spLocks noGrp="1"/>
          </p:cNvSpPr>
          <p:nvPr>
            <p:ph type="body" sz="quarter" idx="29"/>
          </p:nvPr>
        </p:nvSpPr>
        <p:spPr>
          <a:xfrm>
            <a:off x="2208793" y="1172776"/>
            <a:ext cx="4726414" cy="246221"/>
          </a:xfrm>
        </p:spPr>
        <p:txBody>
          <a:bodyPr/>
          <a:lstStyle>
            <a:lvl1pPr marL="0" indent="0" algn="ctr">
              <a:lnSpc>
                <a:spcPct val="100000"/>
              </a:lnSpc>
              <a:buNone/>
              <a:defRPr sz="1000" b="0" i="0">
                <a:solidFill>
                  <a:srgbClr val="7F7F7F"/>
                </a:solidFill>
                <a:latin typeface="Helvetica Light"/>
                <a:cs typeface="Helvetica Light"/>
              </a:defRPr>
            </a:lvl1pPr>
          </a:lstStyle>
          <a:p>
            <a:pPr lvl="0"/>
            <a:endParaRPr lang="en-US" dirty="0"/>
          </a:p>
        </p:txBody>
      </p:sp>
      <p:sp>
        <p:nvSpPr>
          <p:cNvPr id="5" name="Text Placeholder 14"/>
          <p:cNvSpPr>
            <a:spLocks noGrp="1"/>
          </p:cNvSpPr>
          <p:nvPr>
            <p:ph type="body" sz="quarter" idx="27"/>
          </p:nvPr>
        </p:nvSpPr>
        <p:spPr>
          <a:xfrm>
            <a:off x="574373" y="3008798"/>
            <a:ext cx="1861759" cy="276999"/>
          </a:xfrm>
        </p:spPr>
        <p:txBody>
          <a:bodyPr/>
          <a:lstStyle>
            <a:lvl1pPr marL="0" indent="0" algn="ctr">
              <a:lnSpc>
                <a:spcPct val="100000"/>
              </a:lnSpc>
              <a:buNone/>
              <a:defRPr sz="1200" b="1" i="0">
                <a:solidFill>
                  <a:schemeClr val="tx1">
                    <a:lumMod val="50000"/>
                    <a:lumOff val="50000"/>
                  </a:schemeClr>
                </a:solidFill>
                <a:latin typeface="Helvetica"/>
                <a:cs typeface="Helvetica"/>
              </a:defRPr>
            </a:lvl1pPr>
          </a:lstStyle>
          <a:p>
            <a:pPr lvl="0"/>
            <a:endParaRPr lang="en-US" dirty="0"/>
          </a:p>
        </p:txBody>
      </p:sp>
      <p:sp>
        <p:nvSpPr>
          <p:cNvPr id="6" name="Text Placeholder 18"/>
          <p:cNvSpPr>
            <a:spLocks noGrp="1"/>
          </p:cNvSpPr>
          <p:nvPr>
            <p:ph type="body" sz="quarter" idx="28"/>
          </p:nvPr>
        </p:nvSpPr>
        <p:spPr>
          <a:xfrm>
            <a:off x="574374" y="3448544"/>
            <a:ext cx="1861758" cy="233397"/>
          </a:xfrm>
        </p:spPr>
        <p:txBody>
          <a:bodyPr/>
          <a:lstStyle>
            <a:lvl1pPr marL="0" indent="0" algn="ctr">
              <a:lnSpc>
                <a:spcPct val="90000"/>
              </a:lnSpc>
              <a:buNone/>
              <a:defRPr sz="1000">
                <a:solidFill>
                  <a:srgbClr val="7F7F7F"/>
                </a:solidFill>
                <a:latin typeface="Helvetica"/>
                <a:cs typeface="Helvetica"/>
              </a:defRPr>
            </a:lvl1pPr>
          </a:lstStyle>
          <a:p>
            <a:pPr lvl="0"/>
            <a:endParaRPr lang="en-US" dirty="0"/>
          </a:p>
        </p:txBody>
      </p:sp>
      <p:sp>
        <p:nvSpPr>
          <p:cNvPr id="7" name="Text Placeholder 14"/>
          <p:cNvSpPr>
            <a:spLocks noGrp="1"/>
          </p:cNvSpPr>
          <p:nvPr>
            <p:ph type="body" sz="quarter" idx="30"/>
          </p:nvPr>
        </p:nvSpPr>
        <p:spPr>
          <a:xfrm>
            <a:off x="2618871" y="3001221"/>
            <a:ext cx="1861759" cy="276999"/>
          </a:xfrm>
        </p:spPr>
        <p:txBody>
          <a:bodyPr/>
          <a:lstStyle>
            <a:lvl1pPr marL="0" indent="0" algn="ctr">
              <a:lnSpc>
                <a:spcPct val="100000"/>
              </a:lnSpc>
              <a:buNone/>
              <a:defRPr sz="1200" b="1" i="0">
                <a:solidFill>
                  <a:srgbClr val="7F7F7F"/>
                </a:solidFill>
                <a:latin typeface="Helvetica"/>
                <a:cs typeface="Helvetica"/>
              </a:defRPr>
            </a:lvl1pPr>
          </a:lstStyle>
          <a:p>
            <a:pPr lvl="0"/>
            <a:endParaRPr lang="en-US" dirty="0"/>
          </a:p>
        </p:txBody>
      </p:sp>
      <p:sp>
        <p:nvSpPr>
          <p:cNvPr id="8" name="Text Placeholder 18"/>
          <p:cNvSpPr>
            <a:spLocks noGrp="1"/>
          </p:cNvSpPr>
          <p:nvPr>
            <p:ph type="body" sz="quarter" idx="31"/>
          </p:nvPr>
        </p:nvSpPr>
        <p:spPr>
          <a:xfrm>
            <a:off x="2618872" y="3440967"/>
            <a:ext cx="1861758" cy="233397"/>
          </a:xfrm>
        </p:spPr>
        <p:txBody>
          <a:bodyPr/>
          <a:lstStyle>
            <a:lvl1pPr marL="0" indent="0" algn="ctr">
              <a:lnSpc>
                <a:spcPct val="90000"/>
              </a:lnSpc>
              <a:buNone/>
              <a:defRPr sz="1000">
                <a:solidFill>
                  <a:srgbClr val="7F7F7F"/>
                </a:solidFill>
                <a:latin typeface="Helvetica"/>
                <a:cs typeface="Helvetica"/>
              </a:defRPr>
            </a:lvl1pPr>
          </a:lstStyle>
          <a:p>
            <a:pPr lvl="0"/>
            <a:endParaRPr lang="en-US" dirty="0"/>
          </a:p>
        </p:txBody>
      </p:sp>
      <p:sp>
        <p:nvSpPr>
          <p:cNvPr id="9" name="Text Placeholder 14"/>
          <p:cNvSpPr>
            <a:spLocks noGrp="1"/>
          </p:cNvSpPr>
          <p:nvPr>
            <p:ph type="body" sz="quarter" idx="32"/>
          </p:nvPr>
        </p:nvSpPr>
        <p:spPr>
          <a:xfrm>
            <a:off x="4663370" y="3001221"/>
            <a:ext cx="1861759" cy="276999"/>
          </a:xfrm>
        </p:spPr>
        <p:txBody>
          <a:bodyPr/>
          <a:lstStyle>
            <a:lvl1pPr marL="0" indent="0" algn="ctr">
              <a:lnSpc>
                <a:spcPct val="100000"/>
              </a:lnSpc>
              <a:buNone/>
              <a:defRPr sz="1200" b="1" i="0">
                <a:solidFill>
                  <a:srgbClr val="7F7F7F"/>
                </a:solidFill>
                <a:latin typeface="Helvetica"/>
                <a:cs typeface="Helvetica"/>
              </a:defRPr>
            </a:lvl1pPr>
          </a:lstStyle>
          <a:p>
            <a:pPr lvl="0"/>
            <a:endParaRPr lang="en-US" dirty="0"/>
          </a:p>
        </p:txBody>
      </p:sp>
      <p:sp>
        <p:nvSpPr>
          <p:cNvPr id="10" name="Text Placeholder 18"/>
          <p:cNvSpPr>
            <a:spLocks noGrp="1"/>
          </p:cNvSpPr>
          <p:nvPr>
            <p:ph type="body" sz="quarter" idx="33"/>
          </p:nvPr>
        </p:nvSpPr>
        <p:spPr>
          <a:xfrm>
            <a:off x="4663371" y="3440967"/>
            <a:ext cx="1861758" cy="233397"/>
          </a:xfrm>
        </p:spPr>
        <p:txBody>
          <a:bodyPr/>
          <a:lstStyle>
            <a:lvl1pPr marL="0" indent="0" algn="ctr">
              <a:lnSpc>
                <a:spcPct val="90000"/>
              </a:lnSpc>
              <a:buNone/>
              <a:defRPr sz="1000">
                <a:solidFill>
                  <a:srgbClr val="7F7F7F"/>
                </a:solidFill>
                <a:latin typeface="Helvetica"/>
                <a:cs typeface="Helvetica"/>
              </a:defRPr>
            </a:lvl1pPr>
          </a:lstStyle>
          <a:p>
            <a:pPr lvl="0"/>
            <a:endParaRPr lang="en-US" dirty="0"/>
          </a:p>
        </p:txBody>
      </p:sp>
      <p:sp>
        <p:nvSpPr>
          <p:cNvPr id="11" name="Text Placeholder 14"/>
          <p:cNvSpPr>
            <a:spLocks noGrp="1"/>
          </p:cNvSpPr>
          <p:nvPr>
            <p:ph type="body" sz="quarter" idx="34"/>
          </p:nvPr>
        </p:nvSpPr>
        <p:spPr>
          <a:xfrm>
            <a:off x="6707869" y="3001221"/>
            <a:ext cx="1861759" cy="276999"/>
          </a:xfrm>
        </p:spPr>
        <p:txBody>
          <a:bodyPr/>
          <a:lstStyle>
            <a:lvl1pPr marL="0" indent="0" algn="ctr">
              <a:lnSpc>
                <a:spcPct val="100000"/>
              </a:lnSpc>
              <a:buNone/>
              <a:defRPr sz="1200" b="1" i="0">
                <a:solidFill>
                  <a:srgbClr val="7F7F7F"/>
                </a:solidFill>
                <a:latin typeface="Helvetica"/>
                <a:cs typeface="Helvetica"/>
              </a:defRPr>
            </a:lvl1pPr>
          </a:lstStyle>
          <a:p>
            <a:pPr lvl="0"/>
            <a:endParaRPr lang="en-US" dirty="0"/>
          </a:p>
        </p:txBody>
      </p:sp>
      <p:sp>
        <p:nvSpPr>
          <p:cNvPr id="12" name="Text Placeholder 18"/>
          <p:cNvSpPr>
            <a:spLocks noGrp="1"/>
          </p:cNvSpPr>
          <p:nvPr>
            <p:ph type="body" sz="quarter" idx="35"/>
          </p:nvPr>
        </p:nvSpPr>
        <p:spPr>
          <a:xfrm>
            <a:off x="6707870" y="3440967"/>
            <a:ext cx="1861758" cy="233397"/>
          </a:xfrm>
        </p:spPr>
        <p:txBody>
          <a:bodyPr/>
          <a:lstStyle>
            <a:lvl1pPr marL="0" indent="0" algn="ctr">
              <a:lnSpc>
                <a:spcPct val="90000"/>
              </a:lnSpc>
              <a:buNone/>
              <a:defRPr sz="1000">
                <a:solidFill>
                  <a:srgbClr val="7F7F7F"/>
                </a:solidFill>
                <a:latin typeface="Helvetica"/>
                <a:cs typeface="Helvetica"/>
              </a:defRPr>
            </a:lvl1pPr>
          </a:lstStyle>
          <a:p>
            <a:pPr lvl="0"/>
            <a:endParaRPr lang="en-US" dirty="0"/>
          </a:p>
        </p:txBody>
      </p:sp>
      <p:sp>
        <p:nvSpPr>
          <p:cNvPr id="17" name="Oval 16"/>
          <p:cNvSpPr/>
          <p:nvPr userDrawn="1"/>
        </p:nvSpPr>
        <p:spPr>
          <a:xfrm flipH="1">
            <a:off x="897444" y="1626188"/>
            <a:ext cx="1183265" cy="1183267"/>
          </a:xfrm>
          <a:prstGeom prst="ellipse">
            <a:avLst/>
          </a:prstGeom>
          <a:ln w="38100" cap="rnd">
            <a:solidFill>
              <a:srgbClr val="FFFFFF"/>
            </a:solidFill>
          </a:ln>
          <a:effectLst/>
        </p:spPr>
        <p:style>
          <a:lnRef idx="2">
            <a:schemeClr val="accent1"/>
          </a:lnRef>
          <a:fillRef idx="0">
            <a:schemeClr val="accent1"/>
          </a:fillRef>
          <a:effectRef idx="1">
            <a:schemeClr val="accent1"/>
          </a:effectRef>
          <a:fontRef idx="minor">
            <a:schemeClr val="tx1"/>
          </a:fontRef>
        </p:style>
        <p:txBody>
          <a:bodyPr tIns="0" bIns="0" rtlCol="0" anchor="ct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pPr algn="ctr"/>
            <a:r>
              <a:rPr lang="en-US" sz="2400" kern="1200" dirty="0">
                <a:solidFill>
                  <a:schemeClr val="tx1">
                    <a:lumMod val="65000"/>
                    <a:lumOff val="35000"/>
                  </a:schemeClr>
                </a:solidFill>
                <a:latin typeface="Helvetica"/>
                <a:cs typeface="Helvetica"/>
              </a:rPr>
              <a:t>76%</a:t>
            </a:r>
          </a:p>
        </p:txBody>
      </p:sp>
      <p:sp>
        <p:nvSpPr>
          <p:cNvPr id="18" name="Arc 17"/>
          <p:cNvSpPr/>
          <p:nvPr userDrawn="1"/>
        </p:nvSpPr>
        <p:spPr>
          <a:xfrm flipH="1">
            <a:off x="897444" y="1626188"/>
            <a:ext cx="1183265" cy="1183267"/>
          </a:xfrm>
          <a:prstGeom prst="arc">
            <a:avLst>
              <a:gd name="adj1" fmla="val 20984215"/>
              <a:gd name="adj2" fmla="val 16212414"/>
            </a:avLst>
          </a:prstGeom>
          <a:ln w="76200" cap="rnd">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txBody>
          <a:bodyPr tIns="0" bIns="0" rtlCol="0" anchor="ct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pPr algn="ctr"/>
            <a:endParaRPr lang="en-US" sz="3600" kern="1200" dirty="0">
              <a:solidFill>
                <a:schemeClr val="tx1">
                  <a:lumMod val="65000"/>
                  <a:lumOff val="35000"/>
                </a:schemeClr>
              </a:solidFill>
            </a:endParaRPr>
          </a:p>
        </p:txBody>
      </p:sp>
      <p:sp>
        <p:nvSpPr>
          <p:cNvPr id="20" name="Oval 19"/>
          <p:cNvSpPr/>
          <p:nvPr userDrawn="1"/>
        </p:nvSpPr>
        <p:spPr>
          <a:xfrm flipH="1">
            <a:off x="2953302" y="1626187"/>
            <a:ext cx="1183265" cy="1183267"/>
          </a:xfrm>
          <a:prstGeom prst="ellipse">
            <a:avLst/>
          </a:prstGeom>
          <a:ln w="38100" cap="rnd">
            <a:solidFill>
              <a:srgbClr val="FFFFFF"/>
            </a:solidFill>
          </a:ln>
          <a:effectLst/>
        </p:spPr>
        <p:style>
          <a:lnRef idx="2">
            <a:schemeClr val="accent1"/>
          </a:lnRef>
          <a:fillRef idx="0">
            <a:schemeClr val="accent1"/>
          </a:fillRef>
          <a:effectRef idx="1">
            <a:schemeClr val="accent1"/>
          </a:effectRef>
          <a:fontRef idx="minor">
            <a:schemeClr val="tx1"/>
          </a:fontRef>
        </p:style>
        <p:txBody>
          <a:bodyPr tIns="0" bIns="0" rtlCol="0" anchor="ct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pPr algn="ctr"/>
            <a:r>
              <a:rPr lang="en-US" sz="2400" kern="1200" dirty="0">
                <a:solidFill>
                  <a:schemeClr val="tx1">
                    <a:lumMod val="65000"/>
                    <a:lumOff val="35000"/>
                  </a:schemeClr>
                </a:solidFill>
                <a:latin typeface="Helvetica"/>
                <a:cs typeface="Helvetica"/>
              </a:rPr>
              <a:t>64%</a:t>
            </a:r>
          </a:p>
        </p:txBody>
      </p:sp>
      <p:sp>
        <p:nvSpPr>
          <p:cNvPr id="21" name="Arc 20"/>
          <p:cNvSpPr/>
          <p:nvPr userDrawn="1"/>
        </p:nvSpPr>
        <p:spPr>
          <a:xfrm flipH="1">
            <a:off x="2953302" y="1626187"/>
            <a:ext cx="1183265" cy="1183267"/>
          </a:xfrm>
          <a:prstGeom prst="arc">
            <a:avLst>
              <a:gd name="adj1" fmla="val 3038232"/>
              <a:gd name="adj2" fmla="val 16212414"/>
            </a:avLst>
          </a:prstGeom>
          <a:ln w="76200" cap="rnd">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txBody>
          <a:bodyPr tIns="0" bIns="0" rtlCol="0" anchor="ct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pPr algn="ctr"/>
            <a:endParaRPr lang="en-US" sz="3600" kern="1200" dirty="0">
              <a:solidFill>
                <a:schemeClr val="tx1">
                  <a:lumMod val="65000"/>
                  <a:lumOff val="35000"/>
                </a:schemeClr>
              </a:solidFill>
            </a:endParaRPr>
          </a:p>
        </p:txBody>
      </p:sp>
      <p:sp>
        <p:nvSpPr>
          <p:cNvPr id="22" name="Oval 21"/>
          <p:cNvSpPr/>
          <p:nvPr userDrawn="1"/>
        </p:nvSpPr>
        <p:spPr>
          <a:xfrm flipH="1">
            <a:off x="5000023" y="1626187"/>
            <a:ext cx="1183265" cy="1183267"/>
          </a:xfrm>
          <a:prstGeom prst="ellipse">
            <a:avLst/>
          </a:prstGeom>
          <a:ln w="38100" cap="rnd">
            <a:solidFill>
              <a:srgbClr val="FFFFFF"/>
            </a:solidFill>
          </a:ln>
          <a:effectLst/>
        </p:spPr>
        <p:style>
          <a:lnRef idx="2">
            <a:schemeClr val="accent1"/>
          </a:lnRef>
          <a:fillRef idx="0">
            <a:schemeClr val="accent1"/>
          </a:fillRef>
          <a:effectRef idx="1">
            <a:schemeClr val="accent1"/>
          </a:effectRef>
          <a:fontRef idx="minor">
            <a:schemeClr val="tx1"/>
          </a:fontRef>
        </p:style>
        <p:txBody>
          <a:bodyPr tIns="0" bIns="0" rtlCol="0" anchor="ct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pPr algn="ctr"/>
            <a:r>
              <a:rPr lang="en-US" sz="2400" kern="1200" dirty="0">
                <a:solidFill>
                  <a:schemeClr val="tx1">
                    <a:lumMod val="65000"/>
                    <a:lumOff val="35000"/>
                  </a:schemeClr>
                </a:solidFill>
                <a:latin typeface="Helvetica"/>
                <a:cs typeface="Helvetica"/>
              </a:rPr>
              <a:t>33%</a:t>
            </a:r>
          </a:p>
        </p:txBody>
      </p:sp>
      <p:sp>
        <p:nvSpPr>
          <p:cNvPr id="23" name="Arc 22"/>
          <p:cNvSpPr/>
          <p:nvPr userDrawn="1"/>
        </p:nvSpPr>
        <p:spPr>
          <a:xfrm flipH="1">
            <a:off x="5000023" y="1626187"/>
            <a:ext cx="1183265" cy="1183267"/>
          </a:xfrm>
          <a:prstGeom prst="arc">
            <a:avLst>
              <a:gd name="adj1" fmla="val 9030343"/>
              <a:gd name="adj2" fmla="val 16212414"/>
            </a:avLst>
          </a:prstGeom>
          <a:ln w="76200" cap="rnd">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txBody>
          <a:bodyPr tIns="0" bIns="0" rtlCol="0" anchor="ct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pPr algn="ctr"/>
            <a:endParaRPr lang="en-US" sz="3600" kern="1200" dirty="0">
              <a:solidFill>
                <a:schemeClr val="tx1">
                  <a:lumMod val="65000"/>
                  <a:lumOff val="35000"/>
                </a:schemeClr>
              </a:solidFill>
            </a:endParaRPr>
          </a:p>
        </p:txBody>
      </p:sp>
      <p:sp>
        <p:nvSpPr>
          <p:cNvPr id="24" name="Oval 23"/>
          <p:cNvSpPr/>
          <p:nvPr userDrawn="1"/>
        </p:nvSpPr>
        <p:spPr>
          <a:xfrm flipH="1">
            <a:off x="7046744" y="1626188"/>
            <a:ext cx="1183265" cy="1183267"/>
          </a:xfrm>
          <a:prstGeom prst="ellipse">
            <a:avLst/>
          </a:prstGeom>
          <a:ln w="38100" cap="rnd">
            <a:solidFill>
              <a:srgbClr val="FFFFFF"/>
            </a:solidFill>
          </a:ln>
          <a:effectLst/>
        </p:spPr>
        <p:style>
          <a:lnRef idx="2">
            <a:schemeClr val="accent1"/>
          </a:lnRef>
          <a:fillRef idx="0">
            <a:schemeClr val="accent1"/>
          </a:fillRef>
          <a:effectRef idx="1">
            <a:schemeClr val="accent1"/>
          </a:effectRef>
          <a:fontRef idx="minor">
            <a:schemeClr val="tx1"/>
          </a:fontRef>
        </p:style>
        <p:txBody>
          <a:bodyPr tIns="0" bIns="0" rtlCol="0" anchor="ct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pPr algn="ctr"/>
            <a:r>
              <a:rPr lang="en-US" sz="2400" kern="1200" dirty="0">
                <a:solidFill>
                  <a:schemeClr val="tx1">
                    <a:lumMod val="65000"/>
                    <a:lumOff val="35000"/>
                  </a:schemeClr>
                </a:solidFill>
                <a:latin typeface="Helvetica"/>
                <a:cs typeface="Helvetica"/>
              </a:rPr>
              <a:t>92%</a:t>
            </a:r>
          </a:p>
        </p:txBody>
      </p:sp>
      <p:sp>
        <p:nvSpPr>
          <p:cNvPr id="25" name="Arc 24"/>
          <p:cNvSpPr/>
          <p:nvPr userDrawn="1"/>
        </p:nvSpPr>
        <p:spPr>
          <a:xfrm flipH="1">
            <a:off x="7046744" y="1626188"/>
            <a:ext cx="1183265" cy="1183267"/>
          </a:xfrm>
          <a:prstGeom prst="arc">
            <a:avLst>
              <a:gd name="adj1" fmla="val 18639645"/>
              <a:gd name="adj2" fmla="val 16212414"/>
            </a:avLst>
          </a:prstGeom>
          <a:ln w="76200" cap="rnd">
            <a:solidFill>
              <a:srgbClr val="428175"/>
            </a:solidFill>
          </a:ln>
          <a:effectLst/>
        </p:spPr>
        <p:style>
          <a:lnRef idx="2">
            <a:schemeClr val="accent1"/>
          </a:lnRef>
          <a:fillRef idx="0">
            <a:schemeClr val="accent1"/>
          </a:fillRef>
          <a:effectRef idx="1">
            <a:schemeClr val="accent1"/>
          </a:effectRef>
          <a:fontRef idx="minor">
            <a:schemeClr val="tx1"/>
          </a:fontRef>
        </p:style>
        <p:txBody>
          <a:bodyPr tIns="0" bIns="0" rtlCol="0" anchor="ct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pPr algn="ctr"/>
            <a:endParaRPr lang="en-US" sz="3600" kern="1200" dirty="0">
              <a:solidFill>
                <a:schemeClr val="tx1">
                  <a:lumMod val="65000"/>
                  <a:lumOff val="35000"/>
                </a:scheme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08792" y="763849"/>
            <a:ext cx="4726415" cy="400110"/>
          </a:xfrm>
        </p:spPr>
        <p:txBody>
          <a:bodyPr/>
          <a:lstStyle>
            <a:lvl1pPr algn="ctr">
              <a:defRPr/>
            </a:lvl1pPr>
          </a:lstStyle>
          <a:p>
            <a:r>
              <a:rPr lang="pt-PT" dirty="0"/>
              <a:t>ENEFIRST INFO GRAPHIC</a:t>
            </a:r>
            <a:endParaRPr lang="en-US" dirty="0"/>
          </a:p>
        </p:txBody>
      </p:sp>
      <p:sp>
        <p:nvSpPr>
          <p:cNvPr id="3" name="Slide Number Placeholder 2"/>
          <p:cNvSpPr>
            <a:spLocks noGrp="1"/>
          </p:cNvSpPr>
          <p:nvPr>
            <p:ph type="sldNum" sz="quarter" idx="10"/>
          </p:nvPr>
        </p:nvSpPr>
        <p:spPr/>
        <p:txBody>
          <a:bodyPr/>
          <a:lstStyle/>
          <a:p>
            <a:fld id="{17E22B3C-2F8A-4C4B-B3CB-C71009D56314}" type="slidenum">
              <a:rPr lang="en-US" smtClean="0"/>
              <a:pPr/>
              <a:t>‹#›</a:t>
            </a:fld>
            <a:endParaRPr lang="en-US" dirty="0"/>
          </a:p>
        </p:txBody>
      </p:sp>
      <p:sp>
        <p:nvSpPr>
          <p:cNvPr id="4" name="Text Placeholder 18"/>
          <p:cNvSpPr>
            <a:spLocks noGrp="1"/>
          </p:cNvSpPr>
          <p:nvPr>
            <p:ph type="body" sz="quarter" idx="29"/>
          </p:nvPr>
        </p:nvSpPr>
        <p:spPr>
          <a:xfrm>
            <a:off x="2208793" y="1172776"/>
            <a:ext cx="4726414" cy="246221"/>
          </a:xfrm>
        </p:spPr>
        <p:txBody>
          <a:bodyPr/>
          <a:lstStyle>
            <a:lvl1pPr marL="0" indent="0" algn="ctr">
              <a:lnSpc>
                <a:spcPct val="100000"/>
              </a:lnSpc>
              <a:buNone/>
              <a:defRPr sz="1000" b="0" i="0">
                <a:solidFill>
                  <a:srgbClr val="7F7F7F"/>
                </a:solidFill>
                <a:latin typeface="Helvetica Light"/>
                <a:cs typeface="Helvetica Light"/>
              </a:defRPr>
            </a:lvl1pPr>
          </a:lstStyle>
          <a:p>
            <a:pPr lvl="0"/>
            <a:endParaRPr lang="en-US" dirty="0"/>
          </a:p>
        </p:txBody>
      </p:sp>
      <p:sp>
        <p:nvSpPr>
          <p:cNvPr id="5" name="Text Placeholder 14"/>
          <p:cNvSpPr>
            <a:spLocks noGrp="1"/>
          </p:cNvSpPr>
          <p:nvPr>
            <p:ph type="body" sz="quarter" idx="27"/>
          </p:nvPr>
        </p:nvSpPr>
        <p:spPr>
          <a:xfrm>
            <a:off x="574373" y="3008798"/>
            <a:ext cx="1861759" cy="276999"/>
          </a:xfrm>
        </p:spPr>
        <p:txBody>
          <a:bodyPr/>
          <a:lstStyle>
            <a:lvl1pPr marL="0" indent="0" algn="ctr">
              <a:lnSpc>
                <a:spcPct val="100000"/>
              </a:lnSpc>
              <a:buNone/>
              <a:defRPr sz="1200" b="1" i="0">
                <a:solidFill>
                  <a:schemeClr val="tx1">
                    <a:lumMod val="50000"/>
                    <a:lumOff val="50000"/>
                  </a:schemeClr>
                </a:solidFill>
                <a:latin typeface="Helvetica"/>
                <a:cs typeface="Helvetica"/>
              </a:defRPr>
            </a:lvl1pPr>
          </a:lstStyle>
          <a:p>
            <a:pPr lvl="0"/>
            <a:endParaRPr lang="en-US" dirty="0"/>
          </a:p>
        </p:txBody>
      </p:sp>
      <p:sp>
        <p:nvSpPr>
          <p:cNvPr id="6" name="Text Placeholder 18"/>
          <p:cNvSpPr>
            <a:spLocks noGrp="1"/>
          </p:cNvSpPr>
          <p:nvPr>
            <p:ph type="body" sz="quarter" idx="28"/>
          </p:nvPr>
        </p:nvSpPr>
        <p:spPr>
          <a:xfrm>
            <a:off x="574374" y="3448544"/>
            <a:ext cx="1861758" cy="233397"/>
          </a:xfrm>
        </p:spPr>
        <p:txBody>
          <a:bodyPr/>
          <a:lstStyle>
            <a:lvl1pPr marL="0" indent="0" algn="ctr">
              <a:lnSpc>
                <a:spcPct val="90000"/>
              </a:lnSpc>
              <a:buNone/>
              <a:defRPr sz="1000">
                <a:solidFill>
                  <a:srgbClr val="7F7F7F"/>
                </a:solidFill>
                <a:latin typeface="Helvetica"/>
                <a:cs typeface="Helvetica"/>
              </a:defRPr>
            </a:lvl1pPr>
          </a:lstStyle>
          <a:p>
            <a:pPr lvl="0"/>
            <a:endParaRPr lang="en-US" dirty="0"/>
          </a:p>
        </p:txBody>
      </p:sp>
      <p:sp>
        <p:nvSpPr>
          <p:cNvPr id="7" name="Text Placeholder 14"/>
          <p:cNvSpPr>
            <a:spLocks noGrp="1"/>
          </p:cNvSpPr>
          <p:nvPr>
            <p:ph type="body" sz="quarter" idx="30"/>
          </p:nvPr>
        </p:nvSpPr>
        <p:spPr>
          <a:xfrm>
            <a:off x="2618871" y="3001221"/>
            <a:ext cx="1861759" cy="276999"/>
          </a:xfrm>
        </p:spPr>
        <p:txBody>
          <a:bodyPr/>
          <a:lstStyle>
            <a:lvl1pPr marL="0" indent="0" algn="ctr">
              <a:lnSpc>
                <a:spcPct val="100000"/>
              </a:lnSpc>
              <a:buNone/>
              <a:defRPr sz="1200" b="1" i="0">
                <a:solidFill>
                  <a:srgbClr val="7F7F7F"/>
                </a:solidFill>
                <a:latin typeface="Helvetica"/>
                <a:cs typeface="Helvetica"/>
              </a:defRPr>
            </a:lvl1pPr>
          </a:lstStyle>
          <a:p>
            <a:pPr lvl="0"/>
            <a:endParaRPr lang="en-US" dirty="0"/>
          </a:p>
        </p:txBody>
      </p:sp>
      <p:sp>
        <p:nvSpPr>
          <p:cNvPr id="8" name="Text Placeholder 18"/>
          <p:cNvSpPr>
            <a:spLocks noGrp="1"/>
          </p:cNvSpPr>
          <p:nvPr>
            <p:ph type="body" sz="quarter" idx="31"/>
          </p:nvPr>
        </p:nvSpPr>
        <p:spPr>
          <a:xfrm>
            <a:off x="2618872" y="3440967"/>
            <a:ext cx="1861758" cy="233397"/>
          </a:xfrm>
        </p:spPr>
        <p:txBody>
          <a:bodyPr/>
          <a:lstStyle>
            <a:lvl1pPr marL="0" indent="0" algn="ctr">
              <a:lnSpc>
                <a:spcPct val="90000"/>
              </a:lnSpc>
              <a:buNone/>
              <a:defRPr sz="1000">
                <a:solidFill>
                  <a:srgbClr val="7F7F7F"/>
                </a:solidFill>
                <a:latin typeface="Helvetica"/>
                <a:cs typeface="Helvetica"/>
              </a:defRPr>
            </a:lvl1pPr>
          </a:lstStyle>
          <a:p>
            <a:pPr lvl="0"/>
            <a:endParaRPr lang="en-US" dirty="0"/>
          </a:p>
        </p:txBody>
      </p:sp>
      <p:sp>
        <p:nvSpPr>
          <p:cNvPr id="9" name="Text Placeholder 14"/>
          <p:cNvSpPr>
            <a:spLocks noGrp="1"/>
          </p:cNvSpPr>
          <p:nvPr>
            <p:ph type="body" sz="quarter" idx="32"/>
          </p:nvPr>
        </p:nvSpPr>
        <p:spPr>
          <a:xfrm>
            <a:off x="4663370" y="3001221"/>
            <a:ext cx="1861759" cy="276999"/>
          </a:xfrm>
        </p:spPr>
        <p:txBody>
          <a:bodyPr/>
          <a:lstStyle>
            <a:lvl1pPr marL="0" indent="0" algn="ctr">
              <a:lnSpc>
                <a:spcPct val="100000"/>
              </a:lnSpc>
              <a:buNone/>
              <a:defRPr sz="1200" b="1" i="0">
                <a:solidFill>
                  <a:srgbClr val="7F7F7F"/>
                </a:solidFill>
                <a:latin typeface="Helvetica"/>
                <a:cs typeface="Helvetica"/>
              </a:defRPr>
            </a:lvl1pPr>
          </a:lstStyle>
          <a:p>
            <a:pPr lvl="0"/>
            <a:endParaRPr lang="en-US" dirty="0"/>
          </a:p>
        </p:txBody>
      </p:sp>
      <p:sp>
        <p:nvSpPr>
          <p:cNvPr id="10" name="Text Placeholder 18"/>
          <p:cNvSpPr>
            <a:spLocks noGrp="1"/>
          </p:cNvSpPr>
          <p:nvPr>
            <p:ph type="body" sz="quarter" idx="33"/>
          </p:nvPr>
        </p:nvSpPr>
        <p:spPr>
          <a:xfrm>
            <a:off x="4663371" y="3440967"/>
            <a:ext cx="1861758" cy="233397"/>
          </a:xfrm>
        </p:spPr>
        <p:txBody>
          <a:bodyPr/>
          <a:lstStyle>
            <a:lvl1pPr marL="0" indent="0" algn="ctr">
              <a:lnSpc>
                <a:spcPct val="90000"/>
              </a:lnSpc>
              <a:buNone/>
              <a:defRPr sz="1000">
                <a:solidFill>
                  <a:srgbClr val="7F7F7F"/>
                </a:solidFill>
                <a:latin typeface="Helvetica"/>
                <a:cs typeface="Helvetica"/>
              </a:defRPr>
            </a:lvl1pPr>
          </a:lstStyle>
          <a:p>
            <a:pPr lvl="0"/>
            <a:endParaRPr lang="en-US" dirty="0"/>
          </a:p>
        </p:txBody>
      </p:sp>
      <p:sp>
        <p:nvSpPr>
          <p:cNvPr id="11" name="Text Placeholder 14"/>
          <p:cNvSpPr>
            <a:spLocks noGrp="1"/>
          </p:cNvSpPr>
          <p:nvPr>
            <p:ph type="body" sz="quarter" idx="34"/>
          </p:nvPr>
        </p:nvSpPr>
        <p:spPr>
          <a:xfrm>
            <a:off x="6707869" y="3001221"/>
            <a:ext cx="1861759" cy="276999"/>
          </a:xfrm>
        </p:spPr>
        <p:txBody>
          <a:bodyPr/>
          <a:lstStyle>
            <a:lvl1pPr marL="0" indent="0" algn="ctr">
              <a:lnSpc>
                <a:spcPct val="100000"/>
              </a:lnSpc>
              <a:buNone/>
              <a:defRPr sz="1200" b="1" i="0">
                <a:solidFill>
                  <a:srgbClr val="7F7F7F"/>
                </a:solidFill>
                <a:latin typeface="Helvetica"/>
                <a:cs typeface="Helvetica"/>
              </a:defRPr>
            </a:lvl1pPr>
          </a:lstStyle>
          <a:p>
            <a:pPr lvl="0"/>
            <a:endParaRPr lang="en-US" dirty="0"/>
          </a:p>
        </p:txBody>
      </p:sp>
      <p:sp>
        <p:nvSpPr>
          <p:cNvPr id="12" name="Text Placeholder 18"/>
          <p:cNvSpPr>
            <a:spLocks noGrp="1"/>
          </p:cNvSpPr>
          <p:nvPr>
            <p:ph type="body" sz="quarter" idx="35"/>
          </p:nvPr>
        </p:nvSpPr>
        <p:spPr>
          <a:xfrm>
            <a:off x="6707870" y="3440967"/>
            <a:ext cx="1861758" cy="233397"/>
          </a:xfrm>
        </p:spPr>
        <p:txBody>
          <a:bodyPr/>
          <a:lstStyle>
            <a:lvl1pPr marL="0" indent="0" algn="ctr">
              <a:lnSpc>
                <a:spcPct val="90000"/>
              </a:lnSpc>
              <a:buNone/>
              <a:defRPr sz="1000">
                <a:solidFill>
                  <a:srgbClr val="7F7F7F"/>
                </a:solidFill>
                <a:latin typeface="Helvetica"/>
                <a:cs typeface="Helvetica"/>
              </a:defRPr>
            </a:lvl1pPr>
          </a:lstStyle>
          <a:p>
            <a:pPr lvl="0"/>
            <a:endParaRPr lang="en-US" dirty="0"/>
          </a:p>
        </p:txBody>
      </p:sp>
      <p:sp>
        <p:nvSpPr>
          <p:cNvPr id="18" name="Chart Placeholder 17"/>
          <p:cNvSpPr>
            <a:spLocks noGrp="1"/>
          </p:cNvSpPr>
          <p:nvPr>
            <p:ph type="chart" sz="quarter" idx="36"/>
          </p:nvPr>
        </p:nvSpPr>
        <p:spPr>
          <a:xfrm>
            <a:off x="574373" y="1617326"/>
            <a:ext cx="1862138" cy="1228725"/>
          </a:xfrm>
        </p:spPr>
        <p:txBody>
          <a:bodyPr/>
          <a:lstStyle/>
          <a:p>
            <a:endParaRPr lang="en-GB"/>
          </a:p>
        </p:txBody>
      </p:sp>
      <p:sp>
        <p:nvSpPr>
          <p:cNvPr id="19" name="Chart Placeholder 17"/>
          <p:cNvSpPr>
            <a:spLocks noGrp="1"/>
          </p:cNvSpPr>
          <p:nvPr>
            <p:ph type="chart" sz="quarter" idx="37"/>
          </p:nvPr>
        </p:nvSpPr>
        <p:spPr>
          <a:xfrm>
            <a:off x="2618492" y="1617325"/>
            <a:ext cx="1862138" cy="1228725"/>
          </a:xfrm>
        </p:spPr>
        <p:txBody>
          <a:bodyPr/>
          <a:lstStyle/>
          <a:p>
            <a:endParaRPr lang="en-GB"/>
          </a:p>
        </p:txBody>
      </p:sp>
      <p:sp>
        <p:nvSpPr>
          <p:cNvPr id="20" name="Chart Placeholder 17"/>
          <p:cNvSpPr>
            <a:spLocks noGrp="1"/>
          </p:cNvSpPr>
          <p:nvPr>
            <p:ph type="chart" sz="quarter" idx="38"/>
          </p:nvPr>
        </p:nvSpPr>
        <p:spPr>
          <a:xfrm>
            <a:off x="4662611" y="1617325"/>
            <a:ext cx="1862138" cy="1228725"/>
          </a:xfrm>
        </p:spPr>
        <p:txBody>
          <a:bodyPr/>
          <a:lstStyle/>
          <a:p>
            <a:endParaRPr lang="en-GB"/>
          </a:p>
        </p:txBody>
      </p:sp>
      <p:sp>
        <p:nvSpPr>
          <p:cNvPr id="21" name="Chart Placeholder 17"/>
          <p:cNvSpPr>
            <a:spLocks noGrp="1"/>
          </p:cNvSpPr>
          <p:nvPr>
            <p:ph type="chart" sz="quarter" idx="39"/>
          </p:nvPr>
        </p:nvSpPr>
        <p:spPr>
          <a:xfrm>
            <a:off x="6707490" y="1617325"/>
            <a:ext cx="1862138" cy="1228725"/>
          </a:xfrm>
        </p:spPr>
        <p:txBody>
          <a:bodyPr/>
          <a:lstStyle/>
          <a:p>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08792" y="763849"/>
            <a:ext cx="4726415" cy="400110"/>
          </a:xfrm>
        </p:spPr>
        <p:txBody>
          <a:bodyPr/>
          <a:lstStyle>
            <a:lvl1pPr algn="ctr">
              <a:defRPr/>
            </a:lvl1pPr>
          </a:lstStyle>
          <a:p>
            <a:r>
              <a:rPr lang="pt-PT" dirty="0"/>
              <a:t>ENEFIRST INFO GRAPHIC</a:t>
            </a:r>
            <a:endParaRPr lang="en-US" dirty="0"/>
          </a:p>
        </p:txBody>
      </p:sp>
      <p:sp>
        <p:nvSpPr>
          <p:cNvPr id="3" name="Slide Number Placeholder 2"/>
          <p:cNvSpPr>
            <a:spLocks noGrp="1"/>
          </p:cNvSpPr>
          <p:nvPr>
            <p:ph type="sldNum" sz="quarter" idx="10"/>
          </p:nvPr>
        </p:nvSpPr>
        <p:spPr/>
        <p:txBody>
          <a:bodyPr/>
          <a:lstStyle/>
          <a:p>
            <a:fld id="{17E22B3C-2F8A-4C4B-B3CB-C71009D56314}" type="slidenum">
              <a:rPr lang="en-US" smtClean="0"/>
              <a:pPr/>
              <a:t>‹#›</a:t>
            </a:fld>
            <a:endParaRPr lang="en-US" dirty="0"/>
          </a:p>
        </p:txBody>
      </p:sp>
      <p:sp>
        <p:nvSpPr>
          <p:cNvPr id="4" name="Text Placeholder 18"/>
          <p:cNvSpPr>
            <a:spLocks noGrp="1"/>
          </p:cNvSpPr>
          <p:nvPr>
            <p:ph type="body" sz="quarter" idx="29"/>
          </p:nvPr>
        </p:nvSpPr>
        <p:spPr>
          <a:xfrm>
            <a:off x="2208793" y="1172776"/>
            <a:ext cx="4726414" cy="246221"/>
          </a:xfrm>
        </p:spPr>
        <p:txBody>
          <a:bodyPr/>
          <a:lstStyle>
            <a:lvl1pPr marL="0" indent="0" algn="ctr">
              <a:lnSpc>
                <a:spcPct val="100000"/>
              </a:lnSpc>
              <a:buNone/>
              <a:defRPr sz="1000" b="0" i="0">
                <a:solidFill>
                  <a:srgbClr val="7F7F7F"/>
                </a:solidFill>
                <a:latin typeface="Helvetica Light"/>
                <a:cs typeface="Helvetica Light"/>
              </a:defRPr>
            </a:lvl1pPr>
          </a:lstStyle>
          <a:p>
            <a:pPr lvl="0"/>
            <a:endParaRPr lang="en-US" dirty="0"/>
          </a:p>
        </p:txBody>
      </p:sp>
      <p:grpSp>
        <p:nvGrpSpPr>
          <p:cNvPr id="31" name="Group 30"/>
          <p:cNvGrpSpPr/>
          <p:nvPr/>
        </p:nvGrpSpPr>
        <p:grpSpPr>
          <a:xfrm>
            <a:off x="3265701" y="1898684"/>
            <a:ext cx="2591210" cy="2591208"/>
            <a:chOff x="3858420" y="1189129"/>
            <a:chExt cx="4475163" cy="4475163"/>
          </a:xfrm>
        </p:grpSpPr>
        <p:sp>
          <p:nvSpPr>
            <p:cNvPr id="38" name="Freeform: Shape 13"/>
            <p:cNvSpPr/>
            <p:nvPr/>
          </p:nvSpPr>
          <p:spPr>
            <a:xfrm>
              <a:off x="3858422" y="1189132"/>
              <a:ext cx="2237582" cy="2239871"/>
            </a:xfrm>
            <a:custGeom>
              <a:avLst/>
              <a:gdLst>
                <a:gd name="connsiteX0" fmla="*/ 2237582 w 2237582"/>
                <a:gd name="connsiteY0" fmla="*/ 0 h 2239871"/>
                <a:gd name="connsiteX1" fmla="*/ 2237582 w 2237582"/>
                <a:gd name="connsiteY1" fmla="*/ 931290 h 2239871"/>
                <a:gd name="connsiteX2" fmla="*/ 2237578 w 2237582"/>
                <a:gd name="connsiteY2" fmla="*/ 931290 h 2239871"/>
                <a:gd name="connsiteX3" fmla="*/ 931292 w 2237582"/>
                <a:gd name="connsiteY3" fmla="*/ 2237576 h 2239871"/>
                <a:gd name="connsiteX4" fmla="*/ 931360 w 2237582"/>
                <a:gd name="connsiteY4" fmla="*/ 2238918 h 2239871"/>
                <a:gd name="connsiteX5" fmla="*/ 1 w 2237582"/>
                <a:gd name="connsiteY5" fmla="*/ 2239871 h 2239871"/>
                <a:gd name="connsiteX6" fmla="*/ 654563 w 2237582"/>
                <a:gd name="connsiteY6" fmla="*/ 656182 h 2239871"/>
                <a:gd name="connsiteX7" fmla="*/ 2237582 w 2237582"/>
                <a:gd name="connsiteY7" fmla="*/ 0 h 2239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7582" h="2239871">
                  <a:moveTo>
                    <a:pt x="2237582" y="0"/>
                  </a:moveTo>
                  <a:lnTo>
                    <a:pt x="2237582" y="931290"/>
                  </a:lnTo>
                  <a:lnTo>
                    <a:pt x="2237578" y="931290"/>
                  </a:lnTo>
                  <a:cubicBezTo>
                    <a:pt x="1516136" y="931290"/>
                    <a:pt x="931292" y="1516134"/>
                    <a:pt x="931292" y="2237576"/>
                  </a:cubicBezTo>
                  <a:lnTo>
                    <a:pt x="931360" y="2238918"/>
                  </a:lnTo>
                  <a:lnTo>
                    <a:pt x="1" y="2239871"/>
                  </a:lnTo>
                  <a:cubicBezTo>
                    <a:pt x="-607" y="1646031"/>
                    <a:pt x="234869" y="1076305"/>
                    <a:pt x="654563" y="656182"/>
                  </a:cubicBezTo>
                  <a:cubicBezTo>
                    <a:pt x="1074257" y="236059"/>
                    <a:pt x="1643741" y="0"/>
                    <a:pt x="2237582"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1200" kern="1200">
                <a:solidFill>
                  <a:schemeClr val="tx1"/>
                </a:solidFill>
              </a:endParaRPr>
            </a:p>
          </p:txBody>
        </p:sp>
        <p:sp>
          <p:nvSpPr>
            <p:cNvPr id="39" name="Freeform: Shape 17"/>
            <p:cNvSpPr/>
            <p:nvPr/>
          </p:nvSpPr>
          <p:spPr>
            <a:xfrm rot="16200000">
              <a:off x="3859565" y="3425565"/>
              <a:ext cx="2237582" cy="2239871"/>
            </a:xfrm>
            <a:custGeom>
              <a:avLst/>
              <a:gdLst>
                <a:gd name="connsiteX0" fmla="*/ 2237582 w 2237582"/>
                <a:gd name="connsiteY0" fmla="*/ 0 h 2239871"/>
                <a:gd name="connsiteX1" fmla="*/ 2237582 w 2237582"/>
                <a:gd name="connsiteY1" fmla="*/ 931294 h 2239871"/>
                <a:gd name="connsiteX2" fmla="*/ 2104024 w 2237582"/>
                <a:gd name="connsiteY2" fmla="*/ 938038 h 2239871"/>
                <a:gd name="connsiteX3" fmla="*/ 931298 w 2237582"/>
                <a:gd name="connsiteY3" fmla="*/ 2237580 h 2239871"/>
                <a:gd name="connsiteX4" fmla="*/ 931366 w 2237582"/>
                <a:gd name="connsiteY4" fmla="*/ 2238918 h 2239871"/>
                <a:gd name="connsiteX5" fmla="*/ 1 w 2237582"/>
                <a:gd name="connsiteY5" fmla="*/ 2239871 h 2239871"/>
                <a:gd name="connsiteX6" fmla="*/ 654563 w 2237582"/>
                <a:gd name="connsiteY6" fmla="*/ 656182 h 2239871"/>
                <a:gd name="connsiteX7" fmla="*/ 2237582 w 2237582"/>
                <a:gd name="connsiteY7" fmla="*/ 0 h 2239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7582" h="2239871">
                  <a:moveTo>
                    <a:pt x="2237582" y="0"/>
                  </a:moveTo>
                  <a:lnTo>
                    <a:pt x="2237582" y="931294"/>
                  </a:lnTo>
                  <a:lnTo>
                    <a:pt x="2104024" y="938038"/>
                  </a:lnTo>
                  <a:cubicBezTo>
                    <a:pt x="1445321" y="1004933"/>
                    <a:pt x="931298" y="1561228"/>
                    <a:pt x="931298" y="2237580"/>
                  </a:cubicBezTo>
                  <a:lnTo>
                    <a:pt x="931366" y="2238918"/>
                  </a:lnTo>
                  <a:lnTo>
                    <a:pt x="1" y="2239871"/>
                  </a:lnTo>
                  <a:cubicBezTo>
                    <a:pt x="-607" y="1646031"/>
                    <a:pt x="234869" y="1076305"/>
                    <a:pt x="654563" y="656182"/>
                  </a:cubicBezTo>
                  <a:cubicBezTo>
                    <a:pt x="1074257" y="236059"/>
                    <a:pt x="1643741" y="0"/>
                    <a:pt x="2237582" y="0"/>
                  </a:cubicBezTo>
                  <a:close/>
                </a:path>
              </a:pathLst>
            </a:custGeom>
            <a:solidFill>
              <a:srgbClr val="138A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1200" kern="1200">
                <a:solidFill>
                  <a:schemeClr val="tx1"/>
                </a:solidFill>
              </a:endParaRPr>
            </a:p>
          </p:txBody>
        </p:sp>
        <p:sp>
          <p:nvSpPr>
            <p:cNvPr id="40" name="Freeform: Shape 14"/>
            <p:cNvSpPr/>
            <p:nvPr/>
          </p:nvSpPr>
          <p:spPr>
            <a:xfrm flipH="1">
              <a:off x="6096000" y="1189129"/>
              <a:ext cx="2237582" cy="2239871"/>
            </a:xfrm>
            <a:custGeom>
              <a:avLst/>
              <a:gdLst>
                <a:gd name="connsiteX0" fmla="*/ 2237582 w 2237582"/>
                <a:gd name="connsiteY0" fmla="*/ 0 h 2239871"/>
                <a:gd name="connsiteX1" fmla="*/ 654563 w 2237582"/>
                <a:gd name="connsiteY1" fmla="*/ 656182 h 2239871"/>
                <a:gd name="connsiteX2" fmla="*/ 1 w 2237582"/>
                <a:gd name="connsiteY2" fmla="*/ 2239871 h 2239871"/>
                <a:gd name="connsiteX3" fmla="*/ 931364 w 2237582"/>
                <a:gd name="connsiteY3" fmla="*/ 2238918 h 2239871"/>
                <a:gd name="connsiteX4" fmla="*/ 931296 w 2237582"/>
                <a:gd name="connsiteY4" fmla="*/ 2237579 h 2239871"/>
                <a:gd name="connsiteX5" fmla="*/ 2104022 w 2237582"/>
                <a:gd name="connsiteY5" fmla="*/ 938037 h 2239871"/>
                <a:gd name="connsiteX6" fmla="*/ 2237582 w 2237582"/>
                <a:gd name="connsiteY6" fmla="*/ 931293 h 2239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7582" h="2239871">
                  <a:moveTo>
                    <a:pt x="2237582" y="0"/>
                  </a:moveTo>
                  <a:cubicBezTo>
                    <a:pt x="1643741" y="0"/>
                    <a:pt x="1074257" y="236059"/>
                    <a:pt x="654563" y="656182"/>
                  </a:cubicBezTo>
                  <a:cubicBezTo>
                    <a:pt x="234869" y="1076305"/>
                    <a:pt x="-607" y="1646031"/>
                    <a:pt x="1" y="2239871"/>
                  </a:cubicBezTo>
                  <a:lnTo>
                    <a:pt x="931364" y="2238918"/>
                  </a:lnTo>
                  <a:lnTo>
                    <a:pt x="931296" y="2237579"/>
                  </a:lnTo>
                  <a:cubicBezTo>
                    <a:pt x="931296" y="1561227"/>
                    <a:pt x="1445319" y="1004932"/>
                    <a:pt x="2104022" y="938037"/>
                  </a:cubicBezTo>
                  <a:lnTo>
                    <a:pt x="2237582" y="931293"/>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1200" kern="1200">
                <a:solidFill>
                  <a:schemeClr val="tx1"/>
                </a:solidFill>
              </a:endParaRPr>
            </a:p>
          </p:txBody>
        </p:sp>
        <p:sp>
          <p:nvSpPr>
            <p:cNvPr id="41" name="Freeform: Shape 16"/>
            <p:cNvSpPr/>
            <p:nvPr/>
          </p:nvSpPr>
          <p:spPr>
            <a:xfrm rot="5400000" flipH="1">
              <a:off x="6094857" y="3425562"/>
              <a:ext cx="2237581" cy="2239871"/>
            </a:xfrm>
            <a:custGeom>
              <a:avLst/>
              <a:gdLst>
                <a:gd name="connsiteX0" fmla="*/ 2237582 w 2237582"/>
                <a:gd name="connsiteY0" fmla="*/ 0 h 2239871"/>
                <a:gd name="connsiteX1" fmla="*/ 654563 w 2237582"/>
                <a:gd name="connsiteY1" fmla="*/ 656182 h 2239871"/>
                <a:gd name="connsiteX2" fmla="*/ 1 w 2237582"/>
                <a:gd name="connsiteY2" fmla="*/ 2239871 h 2239871"/>
                <a:gd name="connsiteX3" fmla="*/ 931363 w 2237582"/>
                <a:gd name="connsiteY3" fmla="*/ 2238918 h 2239871"/>
                <a:gd name="connsiteX4" fmla="*/ 931295 w 2237582"/>
                <a:gd name="connsiteY4" fmla="*/ 2237582 h 2239871"/>
                <a:gd name="connsiteX5" fmla="*/ 2237581 w 2237582"/>
                <a:gd name="connsiteY5" fmla="*/ 931296 h 2239871"/>
                <a:gd name="connsiteX6" fmla="*/ 2237581 w 2237582"/>
                <a:gd name="connsiteY6" fmla="*/ 931296 h 2239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7582" h="2239871">
                  <a:moveTo>
                    <a:pt x="2237582" y="0"/>
                  </a:moveTo>
                  <a:cubicBezTo>
                    <a:pt x="1643741" y="0"/>
                    <a:pt x="1074257" y="236059"/>
                    <a:pt x="654563" y="656182"/>
                  </a:cubicBezTo>
                  <a:cubicBezTo>
                    <a:pt x="234869" y="1076305"/>
                    <a:pt x="-607" y="1646031"/>
                    <a:pt x="1" y="2239871"/>
                  </a:cubicBezTo>
                  <a:lnTo>
                    <a:pt x="931363" y="2238918"/>
                  </a:lnTo>
                  <a:lnTo>
                    <a:pt x="931295" y="2237582"/>
                  </a:lnTo>
                  <a:cubicBezTo>
                    <a:pt x="931295" y="1516140"/>
                    <a:pt x="1516139" y="931296"/>
                    <a:pt x="2237581" y="931296"/>
                  </a:cubicBezTo>
                  <a:lnTo>
                    <a:pt x="2237581" y="931296"/>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1200" kern="1200">
                <a:solidFill>
                  <a:srgbClr val="138A71"/>
                </a:solidFill>
              </a:endParaRPr>
            </a:p>
          </p:txBody>
        </p:sp>
        <p:sp>
          <p:nvSpPr>
            <p:cNvPr id="42" name="Freeform: Shape 30"/>
            <p:cNvSpPr/>
            <p:nvPr/>
          </p:nvSpPr>
          <p:spPr>
            <a:xfrm>
              <a:off x="6095593" y="1941690"/>
              <a:ext cx="1490005" cy="1485997"/>
            </a:xfrm>
            <a:custGeom>
              <a:avLst/>
              <a:gdLst>
                <a:gd name="connsiteX0" fmla="*/ 4989 w 1490005"/>
                <a:gd name="connsiteY0" fmla="*/ 0 h 1485997"/>
                <a:gd name="connsiteX1" fmla="*/ 1490005 w 1490005"/>
                <a:gd name="connsiteY1" fmla="*/ 1485016 h 1485997"/>
                <a:gd name="connsiteX2" fmla="*/ 1489956 w 1490005"/>
                <a:gd name="connsiteY2" fmla="*/ 1485997 h 1485997"/>
                <a:gd name="connsiteX3" fmla="*/ 1306218 w 1490005"/>
                <a:gd name="connsiteY3" fmla="*/ 1485809 h 1485997"/>
                <a:gd name="connsiteX4" fmla="*/ 1306286 w 1490005"/>
                <a:gd name="connsiteY4" fmla="*/ 1484470 h 1485997"/>
                <a:gd name="connsiteX5" fmla="*/ 133560 w 1490005"/>
                <a:gd name="connsiteY5" fmla="*/ 184928 h 1485997"/>
                <a:gd name="connsiteX6" fmla="*/ 0 w 1490005"/>
                <a:gd name="connsiteY6" fmla="*/ 178184 h 1485997"/>
                <a:gd name="connsiteX7" fmla="*/ 0 w 1490005"/>
                <a:gd name="connsiteY7" fmla="*/ 252 h 148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0005" h="1485997">
                  <a:moveTo>
                    <a:pt x="4989" y="0"/>
                  </a:moveTo>
                  <a:cubicBezTo>
                    <a:pt x="825141" y="0"/>
                    <a:pt x="1490005" y="664864"/>
                    <a:pt x="1490005" y="1485016"/>
                  </a:cubicBezTo>
                  <a:lnTo>
                    <a:pt x="1489956" y="1485997"/>
                  </a:lnTo>
                  <a:lnTo>
                    <a:pt x="1306218" y="1485809"/>
                  </a:lnTo>
                  <a:lnTo>
                    <a:pt x="1306286" y="1484470"/>
                  </a:lnTo>
                  <a:cubicBezTo>
                    <a:pt x="1306286" y="808118"/>
                    <a:pt x="792263" y="251823"/>
                    <a:pt x="133560" y="184928"/>
                  </a:cubicBezTo>
                  <a:lnTo>
                    <a:pt x="0" y="178184"/>
                  </a:lnTo>
                  <a:lnTo>
                    <a:pt x="0" y="252"/>
                  </a:lnTo>
                  <a:close/>
                </a:path>
              </a:pathLst>
            </a:custGeom>
            <a:solidFill>
              <a:schemeClr val="tx1">
                <a:lumMod val="75000"/>
                <a:lumOff val="25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1200" kern="1200"/>
            </a:p>
          </p:txBody>
        </p:sp>
        <p:sp>
          <p:nvSpPr>
            <p:cNvPr id="43" name="Freeform: Shape 29"/>
            <p:cNvSpPr/>
            <p:nvPr/>
          </p:nvSpPr>
          <p:spPr>
            <a:xfrm>
              <a:off x="6094483" y="3424405"/>
              <a:ext cx="1479550" cy="1482443"/>
            </a:xfrm>
            <a:custGeom>
              <a:avLst/>
              <a:gdLst>
                <a:gd name="connsiteX0" fmla="*/ 1479550 w 1479550"/>
                <a:gd name="connsiteY0" fmla="*/ 0 h 1482442"/>
                <a:gd name="connsiteX1" fmla="*/ 1471999 w 1479550"/>
                <a:gd name="connsiteY1" fmla="*/ 149530 h 1482442"/>
                <a:gd name="connsiteX2" fmla="*/ 146485 w 1479550"/>
                <a:gd name="connsiteY2" fmla="*/ 1475045 h 1482442"/>
                <a:gd name="connsiteX3" fmla="*/ 0 w 1479550"/>
                <a:gd name="connsiteY3" fmla="*/ 1482442 h 1482442"/>
                <a:gd name="connsiteX4" fmla="*/ 181 w 1479550"/>
                <a:gd name="connsiteY4" fmla="*/ 1306219 h 1482442"/>
                <a:gd name="connsiteX5" fmla="*/ 1517 w 1479550"/>
                <a:gd name="connsiteY5" fmla="*/ 1306287 h 1482442"/>
                <a:gd name="connsiteX6" fmla="*/ 1307803 w 1479550"/>
                <a:gd name="connsiteY6" fmla="*/ 1 h 1482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9550" h="1482442">
                  <a:moveTo>
                    <a:pt x="1479550" y="0"/>
                  </a:moveTo>
                  <a:lnTo>
                    <a:pt x="1471999" y="149530"/>
                  </a:lnTo>
                  <a:cubicBezTo>
                    <a:pt x="1401021" y="848437"/>
                    <a:pt x="845391" y="1404067"/>
                    <a:pt x="146485" y="1475045"/>
                  </a:cubicBezTo>
                  <a:lnTo>
                    <a:pt x="0" y="1482442"/>
                  </a:lnTo>
                  <a:lnTo>
                    <a:pt x="181" y="1306219"/>
                  </a:lnTo>
                  <a:lnTo>
                    <a:pt x="1517" y="1306287"/>
                  </a:lnTo>
                  <a:cubicBezTo>
                    <a:pt x="722959" y="1306287"/>
                    <a:pt x="1307803" y="721443"/>
                    <a:pt x="1307803" y="1"/>
                  </a:cubicBezTo>
                  <a:close/>
                </a:path>
              </a:pathLst>
            </a:custGeom>
            <a:solidFill>
              <a:schemeClr val="tx1">
                <a:lumMod val="75000"/>
                <a:lumOff val="25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1200" kern="1200"/>
            </a:p>
          </p:txBody>
        </p:sp>
        <p:sp>
          <p:nvSpPr>
            <p:cNvPr id="44" name="Freeform: Shape 28"/>
            <p:cNvSpPr/>
            <p:nvPr/>
          </p:nvSpPr>
          <p:spPr>
            <a:xfrm>
              <a:off x="4617967" y="3425558"/>
              <a:ext cx="1482370" cy="1490078"/>
            </a:xfrm>
            <a:custGeom>
              <a:avLst/>
              <a:gdLst>
                <a:gd name="connsiteX0" fmla="*/ 263 w 1482370"/>
                <a:gd name="connsiteY0" fmla="*/ 0 h 1490078"/>
                <a:gd name="connsiteX1" fmla="*/ 174558 w 1482370"/>
                <a:gd name="connsiteY1" fmla="*/ 0 h 1490078"/>
                <a:gd name="connsiteX2" fmla="*/ 181302 w 1482370"/>
                <a:gd name="connsiteY2" fmla="*/ 133558 h 1490078"/>
                <a:gd name="connsiteX3" fmla="*/ 1480844 w 1482370"/>
                <a:gd name="connsiteY3" fmla="*/ 1306284 h 1490078"/>
                <a:gd name="connsiteX4" fmla="*/ 1482182 w 1482370"/>
                <a:gd name="connsiteY4" fmla="*/ 1306216 h 1490078"/>
                <a:gd name="connsiteX5" fmla="*/ 1482370 w 1482370"/>
                <a:gd name="connsiteY5" fmla="*/ 1490078 h 1490078"/>
                <a:gd name="connsiteX6" fmla="*/ 1333182 w 1482370"/>
                <a:gd name="connsiteY6" fmla="*/ 1482544 h 1490078"/>
                <a:gd name="connsiteX7" fmla="*/ 0 w 1482370"/>
                <a:gd name="connsiteY7" fmla="*/ 5195 h 1490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2370" h="1490078">
                  <a:moveTo>
                    <a:pt x="263" y="0"/>
                  </a:moveTo>
                  <a:lnTo>
                    <a:pt x="174558" y="0"/>
                  </a:lnTo>
                  <a:lnTo>
                    <a:pt x="181302" y="133558"/>
                  </a:lnTo>
                  <a:cubicBezTo>
                    <a:pt x="248197" y="792261"/>
                    <a:pt x="804492" y="1306284"/>
                    <a:pt x="1480844" y="1306284"/>
                  </a:cubicBezTo>
                  <a:lnTo>
                    <a:pt x="1482182" y="1306216"/>
                  </a:lnTo>
                  <a:lnTo>
                    <a:pt x="1482370" y="1490078"/>
                  </a:lnTo>
                  <a:lnTo>
                    <a:pt x="1333182" y="1482544"/>
                  </a:lnTo>
                  <a:cubicBezTo>
                    <a:pt x="584353" y="1406497"/>
                    <a:pt x="0" y="774088"/>
                    <a:pt x="0" y="5195"/>
                  </a:cubicBezTo>
                  <a:close/>
                </a:path>
              </a:pathLst>
            </a:custGeom>
            <a:solidFill>
              <a:schemeClr val="tx1">
                <a:lumMod val="75000"/>
                <a:lumOff val="25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1200" kern="1200"/>
            </a:p>
          </p:txBody>
        </p:sp>
        <p:sp>
          <p:nvSpPr>
            <p:cNvPr id="45" name="Freeform: Shape 27"/>
            <p:cNvSpPr/>
            <p:nvPr/>
          </p:nvSpPr>
          <p:spPr>
            <a:xfrm>
              <a:off x="4610702" y="1943435"/>
              <a:ext cx="1487591" cy="1482502"/>
            </a:xfrm>
            <a:custGeom>
              <a:avLst/>
              <a:gdLst>
                <a:gd name="connsiteX0" fmla="*/ 1484889 w 1487591"/>
                <a:gd name="connsiteY0" fmla="*/ 0 h 1482502"/>
                <a:gd name="connsiteX1" fmla="*/ 1487591 w 1487591"/>
                <a:gd name="connsiteY1" fmla="*/ 137 h 1482502"/>
                <a:gd name="connsiteX2" fmla="*/ 1487591 w 1487591"/>
                <a:gd name="connsiteY2" fmla="*/ 174688 h 1482502"/>
                <a:gd name="connsiteX3" fmla="*/ 1487587 w 1487591"/>
                <a:gd name="connsiteY3" fmla="*/ 174688 h 1482502"/>
                <a:gd name="connsiteX4" fmla="*/ 181301 w 1487591"/>
                <a:gd name="connsiteY4" fmla="*/ 1480974 h 1482502"/>
                <a:gd name="connsiteX5" fmla="*/ 181369 w 1487591"/>
                <a:gd name="connsiteY5" fmla="*/ 1482316 h 1482502"/>
                <a:gd name="connsiteX6" fmla="*/ 0 w 1487591"/>
                <a:gd name="connsiteY6" fmla="*/ 1482502 h 1482502"/>
                <a:gd name="connsiteX7" fmla="*/ 7540 w 1487591"/>
                <a:gd name="connsiteY7" fmla="*/ 1333182 h 1482502"/>
                <a:gd name="connsiteX8" fmla="*/ 1484889 w 1487591"/>
                <a:gd name="connsiteY8" fmla="*/ 0 h 148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7591" h="1482502">
                  <a:moveTo>
                    <a:pt x="1484889" y="0"/>
                  </a:moveTo>
                  <a:lnTo>
                    <a:pt x="1487591" y="137"/>
                  </a:lnTo>
                  <a:lnTo>
                    <a:pt x="1487591" y="174688"/>
                  </a:lnTo>
                  <a:lnTo>
                    <a:pt x="1487587" y="174688"/>
                  </a:lnTo>
                  <a:cubicBezTo>
                    <a:pt x="766145" y="174688"/>
                    <a:pt x="181301" y="759532"/>
                    <a:pt x="181301" y="1480974"/>
                  </a:cubicBezTo>
                  <a:lnTo>
                    <a:pt x="181369" y="1482316"/>
                  </a:lnTo>
                  <a:lnTo>
                    <a:pt x="0" y="1482502"/>
                  </a:lnTo>
                  <a:lnTo>
                    <a:pt x="7540" y="1333182"/>
                  </a:lnTo>
                  <a:cubicBezTo>
                    <a:pt x="83588" y="584353"/>
                    <a:pt x="715997" y="0"/>
                    <a:pt x="1484889" y="0"/>
                  </a:cubicBezTo>
                  <a:close/>
                </a:path>
              </a:pathLst>
            </a:custGeom>
            <a:solidFill>
              <a:schemeClr val="tx1">
                <a:lumMod val="75000"/>
                <a:lumOff val="25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1200" kern="1200"/>
            </a:p>
          </p:txBody>
        </p:sp>
      </p:grpSp>
      <p:sp>
        <p:nvSpPr>
          <p:cNvPr id="47" name="Text Placeholder 46"/>
          <p:cNvSpPr>
            <a:spLocks noGrp="1"/>
          </p:cNvSpPr>
          <p:nvPr>
            <p:ph type="body" sz="quarter" idx="30" hasCustomPrompt="1"/>
          </p:nvPr>
        </p:nvSpPr>
        <p:spPr>
          <a:xfrm>
            <a:off x="4001664" y="2960329"/>
            <a:ext cx="1143000" cy="529376"/>
          </a:xfrm>
        </p:spPr>
        <p:txBody>
          <a:bodyPr/>
          <a:lstStyle>
            <a:lvl1pPr marL="0" indent="0" algn="ctr">
              <a:buNone/>
              <a:defRPr sz="1200" baseline="0"/>
            </a:lvl1pPr>
          </a:lstStyle>
          <a:p>
            <a:pPr algn="ctr"/>
            <a:r>
              <a:rPr lang="en-US" sz="1200" dirty="0"/>
              <a:t>4 CYCLE STEP</a:t>
            </a:r>
            <a:endParaRPr lang="en-US" dirty="0"/>
          </a:p>
        </p:txBody>
      </p:sp>
      <p:sp>
        <p:nvSpPr>
          <p:cNvPr id="49" name="Text Placeholder 48"/>
          <p:cNvSpPr>
            <a:spLocks noGrp="1"/>
          </p:cNvSpPr>
          <p:nvPr>
            <p:ph type="body" sz="quarter" idx="31" hasCustomPrompt="1"/>
          </p:nvPr>
        </p:nvSpPr>
        <p:spPr>
          <a:xfrm>
            <a:off x="3553637" y="2107041"/>
            <a:ext cx="366199" cy="552495"/>
          </a:xfrm>
        </p:spPr>
        <p:txBody>
          <a:bodyPr/>
          <a:lstStyle>
            <a:lvl1pPr marL="0" indent="0">
              <a:buNone/>
              <a:defRPr sz="3200" b="1" i="0">
                <a:solidFill>
                  <a:schemeClr val="bg1"/>
                </a:solidFill>
                <a:latin typeface="Helvetica"/>
                <a:cs typeface="Helvetica"/>
              </a:defRPr>
            </a:lvl1pPr>
          </a:lstStyle>
          <a:p>
            <a:pPr lvl="0"/>
            <a:r>
              <a:rPr lang="en-US" dirty="0"/>
              <a:t>1</a:t>
            </a:r>
          </a:p>
        </p:txBody>
      </p:sp>
      <p:sp>
        <p:nvSpPr>
          <p:cNvPr id="50" name="Text Placeholder 48"/>
          <p:cNvSpPr>
            <a:spLocks noGrp="1"/>
          </p:cNvSpPr>
          <p:nvPr>
            <p:ph type="body" sz="quarter" idx="32" hasCustomPrompt="1"/>
          </p:nvPr>
        </p:nvSpPr>
        <p:spPr>
          <a:xfrm>
            <a:off x="5167616" y="2107041"/>
            <a:ext cx="366199" cy="552495"/>
          </a:xfrm>
        </p:spPr>
        <p:txBody>
          <a:bodyPr/>
          <a:lstStyle>
            <a:lvl1pPr marL="0" indent="0">
              <a:buNone/>
              <a:defRPr sz="3200" b="1" i="0">
                <a:solidFill>
                  <a:schemeClr val="bg1"/>
                </a:solidFill>
                <a:latin typeface="Helvetica"/>
                <a:cs typeface="Helvetica"/>
              </a:defRPr>
            </a:lvl1pPr>
          </a:lstStyle>
          <a:p>
            <a:pPr lvl="0"/>
            <a:r>
              <a:rPr lang="en-US" dirty="0"/>
              <a:t>2</a:t>
            </a:r>
          </a:p>
        </p:txBody>
      </p:sp>
      <p:sp>
        <p:nvSpPr>
          <p:cNvPr id="51" name="Text Placeholder 48"/>
          <p:cNvSpPr>
            <a:spLocks noGrp="1"/>
          </p:cNvSpPr>
          <p:nvPr>
            <p:ph type="body" sz="quarter" idx="33" hasCustomPrompt="1"/>
          </p:nvPr>
        </p:nvSpPr>
        <p:spPr>
          <a:xfrm>
            <a:off x="3553637" y="3541450"/>
            <a:ext cx="366199" cy="625812"/>
          </a:xfrm>
        </p:spPr>
        <p:txBody>
          <a:bodyPr/>
          <a:lstStyle>
            <a:lvl1pPr marL="0" indent="0">
              <a:buNone/>
              <a:defRPr sz="3200" b="1" i="0">
                <a:solidFill>
                  <a:schemeClr val="bg1"/>
                </a:solidFill>
                <a:latin typeface="Helvetica"/>
                <a:cs typeface="Helvetica"/>
              </a:defRPr>
            </a:lvl1pPr>
          </a:lstStyle>
          <a:p>
            <a:pPr lvl="0"/>
            <a:r>
              <a:rPr lang="en-US" dirty="0"/>
              <a:t>4</a:t>
            </a:r>
          </a:p>
        </p:txBody>
      </p:sp>
      <p:sp>
        <p:nvSpPr>
          <p:cNvPr id="52" name="Text Placeholder 48"/>
          <p:cNvSpPr>
            <a:spLocks noGrp="1"/>
          </p:cNvSpPr>
          <p:nvPr>
            <p:ph type="body" sz="quarter" idx="34" hasCustomPrompt="1"/>
          </p:nvPr>
        </p:nvSpPr>
        <p:spPr>
          <a:xfrm>
            <a:off x="5167616" y="3541450"/>
            <a:ext cx="366199" cy="625812"/>
          </a:xfrm>
        </p:spPr>
        <p:txBody>
          <a:bodyPr/>
          <a:lstStyle>
            <a:lvl1pPr marL="0" indent="0">
              <a:buNone/>
              <a:defRPr sz="3200" b="1" i="0">
                <a:solidFill>
                  <a:schemeClr val="bg1"/>
                </a:solidFill>
                <a:latin typeface="Helvetica"/>
                <a:cs typeface="Helvetica"/>
              </a:defRPr>
            </a:lvl1pPr>
          </a:lstStyle>
          <a:p>
            <a:pPr lvl="0"/>
            <a:r>
              <a:rPr lang="en-US" dirty="0"/>
              <a:t>3</a:t>
            </a:r>
          </a:p>
        </p:txBody>
      </p:sp>
      <p:sp>
        <p:nvSpPr>
          <p:cNvPr id="53" name="Text Placeholder 14"/>
          <p:cNvSpPr>
            <a:spLocks noGrp="1"/>
          </p:cNvSpPr>
          <p:nvPr>
            <p:ph type="body" sz="quarter" idx="28"/>
          </p:nvPr>
        </p:nvSpPr>
        <p:spPr>
          <a:xfrm>
            <a:off x="305093" y="2119417"/>
            <a:ext cx="2714512" cy="261610"/>
          </a:xfrm>
        </p:spPr>
        <p:txBody>
          <a:bodyPr/>
          <a:lstStyle>
            <a:lvl1pPr marL="0" indent="0">
              <a:lnSpc>
                <a:spcPct val="90000"/>
              </a:lnSpc>
              <a:buNone/>
              <a:defRPr sz="1200" b="1" i="0">
                <a:solidFill>
                  <a:schemeClr val="tx1">
                    <a:lumMod val="50000"/>
                    <a:lumOff val="50000"/>
                  </a:schemeClr>
                </a:solidFill>
                <a:latin typeface="Helvetica"/>
                <a:cs typeface="Helvetica"/>
              </a:defRPr>
            </a:lvl1pPr>
          </a:lstStyle>
          <a:p>
            <a:pPr lvl="0"/>
            <a:endParaRPr lang="en-US" dirty="0"/>
          </a:p>
        </p:txBody>
      </p:sp>
      <p:sp>
        <p:nvSpPr>
          <p:cNvPr id="54" name="Text Placeholder 18"/>
          <p:cNvSpPr>
            <a:spLocks noGrp="1"/>
          </p:cNvSpPr>
          <p:nvPr>
            <p:ph type="body" sz="quarter" idx="35"/>
          </p:nvPr>
        </p:nvSpPr>
        <p:spPr>
          <a:xfrm>
            <a:off x="305093" y="2590642"/>
            <a:ext cx="2714511" cy="246221"/>
          </a:xfrm>
        </p:spPr>
        <p:txBody>
          <a:bodyPr/>
          <a:lstStyle>
            <a:lvl1pPr marL="0" indent="0">
              <a:lnSpc>
                <a:spcPct val="100000"/>
              </a:lnSpc>
              <a:buNone/>
              <a:defRPr sz="1000">
                <a:solidFill>
                  <a:srgbClr val="7F7F7F"/>
                </a:solidFill>
                <a:latin typeface="Helvetica"/>
                <a:cs typeface="Helvetica"/>
              </a:defRPr>
            </a:lvl1pPr>
          </a:lstStyle>
          <a:p>
            <a:pPr lvl="0"/>
            <a:endParaRPr lang="en-US" dirty="0"/>
          </a:p>
        </p:txBody>
      </p:sp>
      <p:sp>
        <p:nvSpPr>
          <p:cNvPr id="55" name="Text Placeholder 20"/>
          <p:cNvSpPr>
            <a:spLocks noGrp="1"/>
          </p:cNvSpPr>
          <p:nvPr>
            <p:ph type="body" sz="quarter" idx="36" hasCustomPrompt="1"/>
          </p:nvPr>
        </p:nvSpPr>
        <p:spPr>
          <a:xfrm>
            <a:off x="287595" y="1557949"/>
            <a:ext cx="484007" cy="466794"/>
          </a:xfrm>
        </p:spPr>
        <p:txBody>
          <a:bodyPr wrap="square" lIns="0" tIns="0" rIns="0" bIns="0">
            <a:spAutoFit/>
          </a:bodyPr>
          <a:lstStyle>
            <a:lvl1pPr marL="0" indent="0">
              <a:buNone/>
              <a:defRPr sz="2800" b="0" i="0">
                <a:solidFill>
                  <a:schemeClr val="bg1">
                    <a:lumMod val="50000"/>
                  </a:schemeClr>
                </a:solidFill>
                <a:latin typeface="Helvetica"/>
                <a:cs typeface="Helvetica"/>
              </a:defRPr>
            </a:lvl1pPr>
          </a:lstStyle>
          <a:p>
            <a:pPr lvl="0"/>
            <a:r>
              <a:rPr lang="en-US" dirty="0"/>
              <a:t>01</a:t>
            </a:r>
          </a:p>
        </p:txBody>
      </p:sp>
      <p:sp>
        <p:nvSpPr>
          <p:cNvPr id="56" name="Text Placeholder 14"/>
          <p:cNvSpPr>
            <a:spLocks noGrp="1"/>
          </p:cNvSpPr>
          <p:nvPr>
            <p:ph type="body" sz="quarter" idx="37"/>
          </p:nvPr>
        </p:nvSpPr>
        <p:spPr>
          <a:xfrm>
            <a:off x="322591" y="3804703"/>
            <a:ext cx="2714512" cy="261610"/>
          </a:xfrm>
        </p:spPr>
        <p:txBody>
          <a:bodyPr/>
          <a:lstStyle>
            <a:lvl1pPr marL="0" indent="0">
              <a:lnSpc>
                <a:spcPct val="90000"/>
              </a:lnSpc>
              <a:buNone/>
              <a:defRPr sz="1200" b="1" i="0">
                <a:solidFill>
                  <a:schemeClr val="tx1">
                    <a:lumMod val="50000"/>
                    <a:lumOff val="50000"/>
                  </a:schemeClr>
                </a:solidFill>
                <a:latin typeface="Helvetica"/>
                <a:cs typeface="Helvetica"/>
              </a:defRPr>
            </a:lvl1pPr>
          </a:lstStyle>
          <a:p>
            <a:pPr lvl="0"/>
            <a:endParaRPr lang="en-US" dirty="0"/>
          </a:p>
        </p:txBody>
      </p:sp>
      <p:sp>
        <p:nvSpPr>
          <p:cNvPr id="57" name="Text Placeholder 18"/>
          <p:cNvSpPr>
            <a:spLocks noGrp="1"/>
          </p:cNvSpPr>
          <p:nvPr>
            <p:ph type="body" sz="quarter" idx="38"/>
          </p:nvPr>
        </p:nvSpPr>
        <p:spPr>
          <a:xfrm>
            <a:off x="322591" y="4275928"/>
            <a:ext cx="2714511" cy="246221"/>
          </a:xfrm>
        </p:spPr>
        <p:txBody>
          <a:bodyPr/>
          <a:lstStyle>
            <a:lvl1pPr marL="0" indent="0">
              <a:lnSpc>
                <a:spcPct val="100000"/>
              </a:lnSpc>
              <a:buNone/>
              <a:defRPr sz="1000">
                <a:solidFill>
                  <a:srgbClr val="7F7F7F"/>
                </a:solidFill>
                <a:latin typeface="Helvetica"/>
                <a:cs typeface="Helvetica"/>
              </a:defRPr>
            </a:lvl1pPr>
          </a:lstStyle>
          <a:p>
            <a:pPr lvl="0"/>
            <a:endParaRPr lang="en-US" dirty="0"/>
          </a:p>
        </p:txBody>
      </p:sp>
      <p:sp>
        <p:nvSpPr>
          <p:cNvPr id="58" name="Text Placeholder 20"/>
          <p:cNvSpPr>
            <a:spLocks noGrp="1"/>
          </p:cNvSpPr>
          <p:nvPr>
            <p:ph type="body" sz="quarter" idx="39" hasCustomPrompt="1"/>
          </p:nvPr>
        </p:nvSpPr>
        <p:spPr>
          <a:xfrm>
            <a:off x="305093" y="3243235"/>
            <a:ext cx="484007" cy="466794"/>
          </a:xfrm>
        </p:spPr>
        <p:txBody>
          <a:bodyPr wrap="square" lIns="0" tIns="0" rIns="0" bIns="0">
            <a:spAutoFit/>
          </a:bodyPr>
          <a:lstStyle>
            <a:lvl1pPr marL="0" indent="0">
              <a:buNone/>
              <a:defRPr sz="2800" b="0" i="0">
                <a:solidFill>
                  <a:schemeClr val="bg1">
                    <a:lumMod val="50000"/>
                  </a:schemeClr>
                </a:solidFill>
                <a:latin typeface="Helvetica"/>
                <a:cs typeface="Helvetica"/>
              </a:defRPr>
            </a:lvl1pPr>
          </a:lstStyle>
          <a:p>
            <a:pPr lvl="0"/>
            <a:r>
              <a:rPr lang="en-US" dirty="0"/>
              <a:t>02</a:t>
            </a:r>
          </a:p>
        </p:txBody>
      </p:sp>
      <p:sp>
        <p:nvSpPr>
          <p:cNvPr id="59" name="Text Placeholder 14"/>
          <p:cNvSpPr>
            <a:spLocks noGrp="1"/>
          </p:cNvSpPr>
          <p:nvPr>
            <p:ph type="body" sz="quarter" idx="40"/>
          </p:nvPr>
        </p:nvSpPr>
        <p:spPr>
          <a:xfrm>
            <a:off x="6198553" y="2141866"/>
            <a:ext cx="2714512" cy="261610"/>
          </a:xfrm>
        </p:spPr>
        <p:txBody>
          <a:bodyPr/>
          <a:lstStyle>
            <a:lvl1pPr marL="0" indent="0" algn="r">
              <a:lnSpc>
                <a:spcPct val="90000"/>
              </a:lnSpc>
              <a:buNone/>
              <a:defRPr sz="1200" b="1" i="0">
                <a:solidFill>
                  <a:schemeClr val="tx1">
                    <a:lumMod val="50000"/>
                    <a:lumOff val="50000"/>
                  </a:schemeClr>
                </a:solidFill>
                <a:latin typeface="Helvetica"/>
                <a:cs typeface="Helvetica"/>
              </a:defRPr>
            </a:lvl1pPr>
          </a:lstStyle>
          <a:p>
            <a:pPr lvl="0"/>
            <a:endParaRPr lang="en-US" dirty="0"/>
          </a:p>
        </p:txBody>
      </p:sp>
      <p:sp>
        <p:nvSpPr>
          <p:cNvPr id="60" name="Text Placeholder 18"/>
          <p:cNvSpPr>
            <a:spLocks noGrp="1"/>
          </p:cNvSpPr>
          <p:nvPr>
            <p:ph type="body" sz="quarter" idx="41"/>
          </p:nvPr>
        </p:nvSpPr>
        <p:spPr>
          <a:xfrm>
            <a:off x="6198553" y="2613091"/>
            <a:ext cx="2714511" cy="246221"/>
          </a:xfrm>
        </p:spPr>
        <p:txBody>
          <a:bodyPr/>
          <a:lstStyle>
            <a:lvl1pPr marL="0" indent="0" algn="r">
              <a:lnSpc>
                <a:spcPct val="100000"/>
              </a:lnSpc>
              <a:buNone/>
              <a:defRPr sz="1000">
                <a:solidFill>
                  <a:srgbClr val="7F7F7F"/>
                </a:solidFill>
                <a:latin typeface="Helvetica"/>
                <a:cs typeface="Helvetica"/>
              </a:defRPr>
            </a:lvl1pPr>
          </a:lstStyle>
          <a:p>
            <a:pPr lvl="0"/>
            <a:endParaRPr lang="en-US" dirty="0"/>
          </a:p>
        </p:txBody>
      </p:sp>
      <p:sp>
        <p:nvSpPr>
          <p:cNvPr id="61" name="Text Placeholder 20"/>
          <p:cNvSpPr>
            <a:spLocks noGrp="1"/>
          </p:cNvSpPr>
          <p:nvPr>
            <p:ph type="body" sz="quarter" idx="42" hasCustomPrompt="1"/>
          </p:nvPr>
        </p:nvSpPr>
        <p:spPr>
          <a:xfrm>
            <a:off x="8429057" y="1580398"/>
            <a:ext cx="484007" cy="466794"/>
          </a:xfrm>
        </p:spPr>
        <p:txBody>
          <a:bodyPr wrap="square" lIns="0" tIns="0" rIns="0" bIns="0">
            <a:spAutoFit/>
          </a:bodyPr>
          <a:lstStyle>
            <a:lvl1pPr marL="0" indent="0" algn="r">
              <a:buNone/>
              <a:defRPr sz="2800" b="0" i="0">
                <a:solidFill>
                  <a:schemeClr val="bg1">
                    <a:lumMod val="50000"/>
                  </a:schemeClr>
                </a:solidFill>
                <a:latin typeface="Helvetica"/>
                <a:cs typeface="Helvetica"/>
              </a:defRPr>
            </a:lvl1pPr>
          </a:lstStyle>
          <a:p>
            <a:pPr lvl="0"/>
            <a:r>
              <a:rPr lang="en-US" dirty="0"/>
              <a:t>03</a:t>
            </a:r>
          </a:p>
        </p:txBody>
      </p:sp>
      <p:sp>
        <p:nvSpPr>
          <p:cNvPr id="62" name="Text Placeholder 14"/>
          <p:cNvSpPr>
            <a:spLocks noGrp="1"/>
          </p:cNvSpPr>
          <p:nvPr>
            <p:ph type="body" sz="quarter" idx="43"/>
          </p:nvPr>
        </p:nvSpPr>
        <p:spPr>
          <a:xfrm>
            <a:off x="6216051" y="3827152"/>
            <a:ext cx="2714512" cy="261610"/>
          </a:xfrm>
        </p:spPr>
        <p:txBody>
          <a:bodyPr/>
          <a:lstStyle>
            <a:lvl1pPr marL="0" indent="0" algn="r">
              <a:lnSpc>
                <a:spcPct val="90000"/>
              </a:lnSpc>
              <a:buNone/>
              <a:defRPr sz="1200" b="1" i="0">
                <a:solidFill>
                  <a:schemeClr val="tx1">
                    <a:lumMod val="50000"/>
                    <a:lumOff val="50000"/>
                  </a:schemeClr>
                </a:solidFill>
                <a:latin typeface="Helvetica"/>
                <a:cs typeface="Helvetica"/>
              </a:defRPr>
            </a:lvl1pPr>
          </a:lstStyle>
          <a:p>
            <a:pPr lvl="0"/>
            <a:endParaRPr lang="en-US" dirty="0"/>
          </a:p>
        </p:txBody>
      </p:sp>
      <p:sp>
        <p:nvSpPr>
          <p:cNvPr id="63" name="Text Placeholder 18"/>
          <p:cNvSpPr>
            <a:spLocks noGrp="1"/>
          </p:cNvSpPr>
          <p:nvPr>
            <p:ph type="body" sz="quarter" idx="44"/>
          </p:nvPr>
        </p:nvSpPr>
        <p:spPr>
          <a:xfrm>
            <a:off x="6216051" y="4298377"/>
            <a:ext cx="2714511" cy="246221"/>
          </a:xfrm>
        </p:spPr>
        <p:txBody>
          <a:bodyPr/>
          <a:lstStyle>
            <a:lvl1pPr marL="0" indent="0" algn="r">
              <a:lnSpc>
                <a:spcPct val="100000"/>
              </a:lnSpc>
              <a:buNone/>
              <a:defRPr sz="1000">
                <a:solidFill>
                  <a:srgbClr val="7F7F7F"/>
                </a:solidFill>
                <a:latin typeface="Helvetica"/>
                <a:cs typeface="Helvetica"/>
              </a:defRPr>
            </a:lvl1pPr>
          </a:lstStyle>
          <a:p>
            <a:pPr lvl="0"/>
            <a:endParaRPr lang="en-US" dirty="0"/>
          </a:p>
        </p:txBody>
      </p:sp>
      <p:sp>
        <p:nvSpPr>
          <p:cNvPr id="64" name="Text Placeholder 20"/>
          <p:cNvSpPr>
            <a:spLocks noGrp="1"/>
          </p:cNvSpPr>
          <p:nvPr>
            <p:ph type="body" sz="quarter" idx="45" hasCustomPrompt="1"/>
          </p:nvPr>
        </p:nvSpPr>
        <p:spPr>
          <a:xfrm>
            <a:off x="8429057" y="3265684"/>
            <a:ext cx="484007" cy="466794"/>
          </a:xfrm>
        </p:spPr>
        <p:txBody>
          <a:bodyPr wrap="square" lIns="0" tIns="0" rIns="0" bIns="0">
            <a:spAutoFit/>
          </a:bodyPr>
          <a:lstStyle>
            <a:lvl1pPr marL="0" indent="0" algn="r">
              <a:buNone/>
              <a:defRPr sz="2800" b="0" i="0">
                <a:solidFill>
                  <a:srgbClr val="428175"/>
                </a:solidFill>
                <a:latin typeface="Helvetica"/>
                <a:cs typeface="Helvetica"/>
              </a:defRPr>
            </a:lvl1pPr>
          </a:lstStyle>
          <a:p>
            <a:pPr lvl="0"/>
            <a:r>
              <a:rPr lang="en-US" dirty="0"/>
              <a:t>04</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 Placeholder 2"/>
          <p:cNvSpPr>
            <a:spLocks noGrp="1"/>
          </p:cNvSpPr>
          <p:nvPr>
            <p:ph idx="1"/>
          </p:nvPr>
        </p:nvSpPr>
        <p:spPr>
          <a:xfrm>
            <a:off x="1287585" y="4180253"/>
            <a:ext cx="3548184" cy="205184"/>
          </a:xfrm>
          <a:prstGeom prst="rect">
            <a:avLst/>
          </a:prstGeom>
        </p:spPr>
        <p:txBody>
          <a:bodyPr vert="horz" wrap="square" lIns="91440" tIns="45720" rIns="91440" bIns="45720" rtlCol="0">
            <a:spAutoFit/>
          </a:bodyPr>
          <a:lstStyle>
            <a:lvl1pPr marL="0" indent="0">
              <a:buNone/>
              <a:defRPr/>
            </a:lvl1pPr>
          </a:lstStyle>
          <a:p>
            <a:pPr lvl="0"/>
            <a:endParaRPr lang="pt-PT" dirty="0"/>
          </a:p>
        </p:txBody>
      </p:sp>
      <p:sp>
        <p:nvSpPr>
          <p:cNvPr id="4" name="Picture Placeholder 6"/>
          <p:cNvSpPr>
            <a:spLocks noGrp="1"/>
          </p:cNvSpPr>
          <p:nvPr>
            <p:ph type="pic" sz="quarter" idx="11"/>
          </p:nvPr>
        </p:nvSpPr>
        <p:spPr>
          <a:xfrm>
            <a:off x="107950" y="4171950"/>
            <a:ext cx="979488" cy="866775"/>
          </a:xfrm>
          <a:prstGeom prst="rect">
            <a:avLst/>
          </a:prstGeom>
        </p:spPr>
        <p:txBody>
          <a:bodyPr/>
          <a:lstStyle/>
          <a:p>
            <a:endParaRPr lang="en-US"/>
          </a:p>
        </p:txBody>
      </p:sp>
      <p:sp>
        <p:nvSpPr>
          <p:cNvPr id="5" name="Picture Placeholder 6"/>
          <p:cNvSpPr>
            <a:spLocks noGrp="1"/>
          </p:cNvSpPr>
          <p:nvPr>
            <p:ph type="pic" sz="quarter" idx="12"/>
          </p:nvPr>
        </p:nvSpPr>
        <p:spPr>
          <a:xfrm>
            <a:off x="5110480" y="4171950"/>
            <a:ext cx="3911600" cy="866775"/>
          </a:xfrm>
          <a:prstGeom prst="rect">
            <a:avLst/>
          </a:prstGeom>
        </p:spPr>
        <p:txBody>
          <a:bodyPr/>
          <a:lstStyle/>
          <a:p>
            <a:endParaRPr lang="en-US"/>
          </a:p>
        </p:txBody>
      </p:sp>
      <p:cxnSp>
        <p:nvCxnSpPr>
          <p:cNvPr id="6" name="Straight Connector 5"/>
          <p:cNvCxnSpPr/>
          <p:nvPr userDrawn="1"/>
        </p:nvCxnSpPr>
        <p:spPr>
          <a:xfrm>
            <a:off x="4950097" y="4171950"/>
            <a:ext cx="0" cy="866775"/>
          </a:xfrm>
          <a:prstGeom prst="line">
            <a:avLst/>
          </a:prstGeom>
          <a:ln w="635" cmpd="sng">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
        <p:nvSpPr>
          <p:cNvPr id="7" name="Picture Placeholder 4"/>
          <p:cNvSpPr>
            <a:spLocks noGrp="1"/>
          </p:cNvSpPr>
          <p:nvPr>
            <p:ph type="pic" sz="quarter" idx="10"/>
          </p:nvPr>
        </p:nvSpPr>
        <p:spPr>
          <a:xfrm>
            <a:off x="0" y="0"/>
            <a:ext cx="9144000" cy="4070350"/>
          </a:xfrm>
          <a:prstGeom prst="rect">
            <a:avLst/>
          </a:prstGeom>
        </p:spPr>
        <p:txBody>
          <a:bodyPr>
            <a:normAutofit/>
          </a:bodyPr>
          <a:lstStyle>
            <a:lvl1pPr>
              <a:defRPr sz="1600"/>
            </a:lvl1pPr>
          </a:lstStyle>
          <a:p>
            <a:endParaRPr lang="en-US" dirty="0"/>
          </a:p>
        </p:txBody>
      </p:sp>
    </p:spTree>
    <p:extLst>
      <p:ext uri="{BB962C8B-B14F-4D97-AF65-F5344CB8AC3E}">
        <p14:creationId xmlns:p14="http://schemas.microsoft.com/office/powerpoint/2010/main" val="11172155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ext Placeholder 2"/>
          <p:cNvSpPr>
            <a:spLocks noGrp="1"/>
          </p:cNvSpPr>
          <p:nvPr>
            <p:ph idx="1"/>
          </p:nvPr>
        </p:nvSpPr>
        <p:spPr>
          <a:xfrm>
            <a:off x="1247820" y="4190222"/>
            <a:ext cx="3541895" cy="244618"/>
          </a:xfrm>
          <a:prstGeom prst="rect">
            <a:avLst/>
          </a:prstGeom>
        </p:spPr>
        <p:txBody>
          <a:bodyPr vert="horz" wrap="square" lIns="91440" tIns="45720" rIns="91440" bIns="45720" rtlCol="0">
            <a:spAutoFit/>
          </a:bodyPr>
          <a:lstStyle>
            <a:lvl1pPr marL="0" indent="0">
              <a:buNone/>
              <a:defRPr/>
            </a:lvl1pPr>
          </a:lstStyle>
          <a:p>
            <a:pPr lvl="0"/>
            <a:endParaRPr lang="pt-PT" dirty="0"/>
          </a:p>
        </p:txBody>
      </p:sp>
      <p:sp>
        <p:nvSpPr>
          <p:cNvPr id="4" name="Picture Placeholder 6"/>
          <p:cNvSpPr>
            <a:spLocks noGrp="1"/>
          </p:cNvSpPr>
          <p:nvPr>
            <p:ph type="pic" sz="quarter" idx="11"/>
          </p:nvPr>
        </p:nvSpPr>
        <p:spPr>
          <a:xfrm>
            <a:off x="107950" y="4190222"/>
            <a:ext cx="979488" cy="866775"/>
          </a:xfrm>
          <a:prstGeom prst="rect">
            <a:avLst/>
          </a:prstGeom>
        </p:spPr>
        <p:txBody>
          <a:bodyPr/>
          <a:lstStyle/>
          <a:p>
            <a:endParaRPr lang="en-US"/>
          </a:p>
        </p:txBody>
      </p:sp>
      <p:sp>
        <p:nvSpPr>
          <p:cNvPr id="5" name="Picture Placeholder 6"/>
          <p:cNvSpPr>
            <a:spLocks noGrp="1"/>
          </p:cNvSpPr>
          <p:nvPr>
            <p:ph type="pic" sz="quarter" idx="12"/>
          </p:nvPr>
        </p:nvSpPr>
        <p:spPr>
          <a:xfrm>
            <a:off x="5110480" y="4190222"/>
            <a:ext cx="3911600" cy="866775"/>
          </a:xfrm>
          <a:prstGeom prst="rect">
            <a:avLst/>
          </a:prstGeom>
        </p:spPr>
        <p:txBody>
          <a:bodyPr/>
          <a:lstStyle/>
          <a:p>
            <a:endParaRPr lang="en-US"/>
          </a:p>
        </p:txBody>
      </p:sp>
      <p:pic>
        <p:nvPicPr>
          <p:cNvPr id="6" name="Picture Placeholder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9144000" cy="4114800"/>
          </a:xfrm>
          <a:prstGeom prst="rect">
            <a:avLst/>
          </a:prstGeom>
        </p:spPr>
      </p:pic>
      <p:cxnSp>
        <p:nvCxnSpPr>
          <p:cNvPr id="7" name="Straight Connector 6"/>
          <p:cNvCxnSpPr/>
          <p:nvPr userDrawn="1"/>
        </p:nvCxnSpPr>
        <p:spPr>
          <a:xfrm>
            <a:off x="4950097" y="4171950"/>
            <a:ext cx="0" cy="866775"/>
          </a:xfrm>
          <a:prstGeom prst="line">
            <a:avLst/>
          </a:prstGeom>
          <a:ln w="635" cmpd="sng">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8424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3292475" y="0"/>
            <a:ext cx="5851525" cy="5143500"/>
          </a:xfrm>
          <a:prstGeom prst="rect">
            <a:avLst/>
          </a:prstGeom>
        </p:spPr>
        <p:txBody>
          <a:bodyPr vert="horz"/>
          <a:lstStyle>
            <a:lvl1pPr>
              <a:defRPr sz="2400">
                <a:latin typeface="Helvetica"/>
                <a:cs typeface="Helvetica"/>
              </a:defRPr>
            </a:lvl1pPr>
          </a:lstStyle>
          <a:p>
            <a:endParaRPr lang="en-US" dirty="0"/>
          </a:p>
        </p:txBody>
      </p:sp>
      <p:sp>
        <p:nvSpPr>
          <p:cNvPr id="2" name="Title 1"/>
          <p:cNvSpPr>
            <a:spLocks noGrp="1"/>
          </p:cNvSpPr>
          <p:nvPr>
            <p:ph type="title"/>
          </p:nvPr>
        </p:nvSpPr>
        <p:spPr/>
        <p:txBody>
          <a:bodyPr/>
          <a:lstStyle/>
          <a:p>
            <a:r>
              <a:rPr lang="pt-PT" dirty="0" err="1"/>
              <a:t>Click</a:t>
            </a:r>
            <a:r>
              <a:rPr lang="pt-PT" dirty="0"/>
              <a:t> to </a:t>
            </a:r>
            <a:r>
              <a:rPr lang="pt-PT" dirty="0" err="1"/>
              <a:t>edit</a:t>
            </a:r>
            <a:r>
              <a:rPr lang="pt-PT" dirty="0"/>
              <a:t> </a:t>
            </a:r>
            <a:r>
              <a:rPr lang="pt-PT" dirty="0" err="1"/>
              <a:t>Master</a:t>
            </a:r>
            <a:r>
              <a:rPr lang="pt-PT" dirty="0"/>
              <a:t> </a:t>
            </a:r>
            <a:r>
              <a:rPr lang="pt-PT" dirty="0" err="1"/>
              <a:t>title</a:t>
            </a:r>
            <a:r>
              <a:rPr lang="pt-PT" dirty="0"/>
              <a:t> </a:t>
            </a:r>
            <a:r>
              <a:rPr lang="pt-PT" dirty="0" err="1"/>
              <a:t>style</a:t>
            </a:r>
            <a:endParaRPr lang="en-US" dirty="0"/>
          </a:p>
        </p:txBody>
      </p:sp>
      <p:sp>
        <p:nvSpPr>
          <p:cNvPr id="3" name="Date Placeholder 2"/>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5254481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ustom Layout">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275336" y="0"/>
            <a:ext cx="5868664" cy="5143500"/>
          </a:xfrm>
          <a:prstGeom prst="rect">
            <a:avLst/>
          </a:prstGeom>
        </p:spPr>
      </p:pic>
      <p:sp>
        <p:nvSpPr>
          <p:cNvPr id="2" name="Title 1"/>
          <p:cNvSpPr>
            <a:spLocks noGrp="1"/>
          </p:cNvSpPr>
          <p:nvPr>
            <p:ph type="title"/>
          </p:nvPr>
        </p:nvSpPr>
        <p:spPr>
          <a:xfrm>
            <a:off x="301626" y="922514"/>
            <a:ext cx="2567542" cy="392415"/>
          </a:xfrm>
        </p:spPr>
        <p:txBody>
          <a:bodyPr/>
          <a:lstStyle/>
          <a:p>
            <a:endParaRPr lang="en-US" dirty="0"/>
          </a:p>
        </p:txBody>
      </p:sp>
      <p:sp>
        <p:nvSpPr>
          <p:cNvPr id="3" name="Date Placeholder 2"/>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9319794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66789" y="2990502"/>
            <a:ext cx="8229600" cy="857250"/>
          </a:xfrm>
        </p:spPr>
        <p:txBody>
          <a:bodyPr/>
          <a:lstStyle/>
          <a:p>
            <a:r>
              <a:rPr lang="pt-PT" dirty="0" err="1"/>
              <a:t>Click</a:t>
            </a:r>
            <a:r>
              <a:rPr lang="pt-PT" dirty="0"/>
              <a:t> to </a:t>
            </a:r>
            <a:r>
              <a:rPr lang="pt-PT" dirty="0" err="1"/>
              <a:t>edit</a:t>
            </a:r>
            <a:r>
              <a:rPr lang="pt-PT" dirty="0"/>
              <a:t> </a:t>
            </a:r>
            <a:r>
              <a:rPr lang="pt-PT" dirty="0" err="1"/>
              <a:t>Master</a:t>
            </a:r>
            <a:r>
              <a:rPr lang="pt-PT" dirty="0"/>
              <a:t> </a:t>
            </a:r>
            <a:r>
              <a:rPr lang="pt-PT" dirty="0" err="1"/>
              <a:t>title</a:t>
            </a:r>
            <a:r>
              <a:rPr lang="pt-PT" dirty="0"/>
              <a:t> </a:t>
            </a:r>
            <a:r>
              <a:rPr lang="pt-PT" dirty="0" err="1"/>
              <a:t>style</a:t>
            </a:r>
            <a:endParaRPr lang="en-US" dirty="0"/>
          </a:p>
        </p:txBody>
      </p:sp>
      <p:sp>
        <p:nvSpPr>
          <p:cNvPr id="3" name="Date Placeholder 2"/>
          <p:cNvSpPr>
            <a:spLocks noGrp="1"/>
          </p:cNvSpPr>
          <p:nvPr>
            <p:ph type="dt" sz="half" idx="10"/>
          </p:nvPr>
        </p:nvSpPr>
        <p:spPr>
          <a:xfrm>
            <a:off x="8048589" y="452849"/>
            <a:ext cx="870648" cy="274637"/>
          </a:xfrm>
          <a:prstGeom prst="rect">
            <a:avLst/>
          </a:prstGeom>
        </p:spPr>
        <p:txBody>
          <a:bodyPr/>
          <a:lstStyle/>
          <a:p>
            <a:endParaRPr lang="en-US"/>
          </a:p>
        </p:txBody>
      </p:sp>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r="2193"/>
          <a:stretch/>
        </p:blipFill>
        <p:spPr>
          <a:xfrm>
            <a:off x="3417718" y="385879"/>
            <a:ext cx="2325078" cy="2385592"/>
          </a:xfrm>
          <a:prstGeom prst="rect">
            <a:avLst/>
          </a:prstGeom>
          <a:ln>
            <a:noFill/>
          </a:ln>
        </p:spPr>
      </p:pic>
      <p:sp>
        <p:nvSpPr>
          <p:cNvPr id="11" name="Picture Placeholder 5"/>
          <p:cNvSpPr>
            <a:spLocks noGrp="1"/>
          </p:cNvSpPr>
          <p:nvPr>
            <p:ph type="pic" sz="quarter" idx="14" hasCustomPrompt="1"/>
          </p:nvPr>
        </p:nvSpPr>
        <p:spPr>
          <a:xfrm>
            <a:off x="3789099" y="779199"/>
            <a:ext cx="1584852" cy="1584852"/>
          </a:xfrm>
          <a:prstGeom prst="ellipse">
            <a:avLst/>
          </a:prstGeom>
          <a:solidFill>
            <a:schemeClr val="bg1">
              <a:lumMod val="85000"/>
            </a:schemeClr>
          </a:solidFill>
          <a:ln>
            <a:noFill/>
          </a:ln>
        </p:spPr>
        <p:txBody>
          <a:bodyPr/>
          <a:lstStyle>
            <a:lvl1pPr>
              <a:defRPr>
                <a:latin typeface="Helvetica" charset="0"/>
                <a:ea typeface="Helvetica" charset="0"/>
                <a:cs typeface="Helvetica" charset="0"/>
              </a:defRPr>
            </a:lvl1pPr>
          </a:lstStyle>
          <a:p>
            <a:r>
              <a:rPr lang="en-GB" dirty="0"/>
              <a:t>Picture</a:t>
            </a:r>
          </a:p>
        </p:txBody>
      </p:sp>
      <p:sp>
        <p:nvSpPr>
          <p:cNvPr id="13" name="Text Placeholder 12"/>
          <p:cNvSpPr>
            <a:spLocks noGrp="1"/>
          </p:cNvSpPr>
          <p:nvPr>
            <p:ph type="body" sz="quarter" idx="15" hasCustomPrompt="1"/>
          </p:nvPr>
        </p:nvSpPr>
        <p:spPr>
          <a:xfrm>
            <a:off x="466789" y="4627067"/>
            <a:ext cx="8229600" cy="307777"/>
          </a:xfrm>
        </p:spPr>
        <p:txBody>
          <a:bodyPr/>
          <a:lstStyle>
            <a:lvl1pPr>
              <a:defRPr/>
            </a:lvl1pPr>
          </a:lstStyle>
          <a:p>
            <a:pPr lvl="0"/>
            <a:r>
              <a:rPr lang="en-US" dirty="0" err="1"/>
              <a:t>Presentor’s</a:t>
            </a:r>
            <a:r>
              <a:rPr lang="en-US" dirty="0"/>
              <a:t> name</a:t>
            </a:r>
          </a:p>
        </p:txBody>
      </p:sp>
    </p:spTree>
    <p:extLst>
      <p:ext uri="{BB962C8B-B14F-4D97-AF65-F5344CB8AC3E}">
        <p14:creationId xmlns:p14="http://schemas.microsoft.com/office/powerpoint/2010/main" val="4266314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1A450C0E-019E-4C7C-9597-1A2EEA094CDC}"/>
              </a:ext>
            </a:extLst>
          </p:cNvPr>
          <p:cNvCxnSpPr>
            <a:cxnSpLocks/>
          </p:cNvCxnSpPr>
          <p:nvPr userDrawn="1"/>
        </p:nvCxnSpPr>
        <p:spPr>
          <a:xfrm>
            <a:off x="401895" y="5143229"/>
            <a:ext cx="414250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a:xfrm>
            <a:off x="287596" y="933127"/>
            <a:ext cx="3581100" cy="461665"/>
          </a:xfrm>
        </p:spPr>
        <p:txBody>
          <a:bodyPr/>
          <a:lstStyle>
            <a:lvl1pPr>
              <a:defRPr baseline="0"/>
            </a:lvl1pPr>
          </a:lstStyle>
          <a:p>
            <a:endParaRPr lang="en-US" dirty="0"/>
          </a:p>
        </p:txBody>
      </p:sp>
      <p:sp>
        <p:nvSpPr>
          <p:cNvPr id="25" name="Slide Number Placeholder 24"/>
          <p:cNvSpPr>
            <a:spLocks noGrp="1"/>
          </p:cNvSpPr>
          <p:nvPr>
            <p:ph type="sldNum" sz="quarter" idx="10"/>
          </p:nvPr>
        </p:nvSpPr>
        <p:spPr/>
        <p:txBody>
          <a:bodyPr/>
          <a:lstStyle/>
          <a:p>
            <a:fld id="{17E22B3C-2F8A-4C4B-B3CB-C71009D56314}" type="slidenum">
              <a:rPr lang="en-US" smtClean="0"/>
              <a:pPr/>
              <a:t>‹#›</a:t>
            </a:fld>
            <a:endParaRPr lang="en-US" dirty="0"/>
          </a:p>
        </p:txBody>
      </p:sp>
      <p:sp>
        <p:nvSpPr>
          <p:cNvPr id="27" name="Text Placeholder 26"/>
          <p:cNvSpPr>
            <a:spLocks noGrp="1"/>
          </p:cNvSpPr>
          <p:nvPr>
            <p:ph type="body" sz="quarter" idx="11"/>
          </p:nvPr>
        </p:nvSpPr>
        <p:spPr>
          <a:xfrm>
            <a:off x="287338" y="1727479"/>
            <a:ext cx="3581357" cy="325730"/>
          </a:xfrm>
        </p:spPr>
        <p:txBody>
          <a:bodyPr/>
          <a:lstStyle>
            <a:lvl1pPr marL="0" indent="0">
              <a:buNone/>
              <a:defRPr baseline="0"/>
            </a:lvl1pPr>
          </a:lstStyle>
          <a:p>
            <a:pPr lvl="0"/>
            <a:endParaRPr lang="en-US" dirty="0"/>
          </a:p>
        </p:txBody>
      </p:sp>
      <p:sp>
        <p:nvSpPr>
          <p:cNvPr id="3" name="Picture Placeholder 2"/>
          <p:cNvSpPr>
            <a:spLocks noGrp="1"/>
          </p:cNvSpPr>
          <p:nvPr>
            <p:ph type="pic" sz="quarter" idx="14"/>
          </p:nvPr>
        </p:nvSpPr>
        <p:spPr>
          <a:xfrm>
            <a:off x="4406900" y="933126"/>
            <a:ext cx="2898775" cy="4210373"/>
          </a:xfrm>
          <a:solidFill>
            <a:schemeClr val="bg1">
              <a:lumMod val="95000"/>
            </a:schemeClr>
          </a:solidFill>
        </p:spPr>
        <p:txBody>
          <a:bodyPr/>
          <a:lstStyle/>
          <a:p>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66789" y="2990502"/>
            <a:ext cx="8229600" cy="857250"/>
          </a:xfrm>
        </p:spPr>
        <p:txBody>
          <a:bodyPr/>
          <a:lstStyle/>
          <a:p>
            <a:r>
              <a:rPr lang="pt-PT" dirty="0" err="1"/>
              <a:t>Click</a:t>
            </a:r>
            <a:r>
              <a:rPr lang="pt-PT" dirty="0"/>
              <a:t> to </a:t>
            </a:r>
            <a:r>
              <a:rPr lang="pt-PT" dirty="0" err="1"/>
              <a:t>edit</a:t>
            </a:r>
            <a:r>
              <a:rPr lang="pt-PT" dirty="0"/>
              <a:t> </a:t>
            </a:r>
            <a:r>
              <a:rPr lang="pt-PT" dirty="0" err="1"/>
              <a:t>Master</a:t>
            </a:r>
            <a:r>
              <a:rPr lang="pt-PT" dirty="0"/>
              <a:t> </a:t>
            </a:r>
            <a:r>
              <a:rPr lang="pt-PT" dirty="0" err="1"/>
              <a:t>title</a:t>
            </a:r>
            <a:r>
              <a:rPr lang="pt-PT" dirty="0"/>
              <a:t> </a:t>
            </a:r>
            <a:r>
              <a:rPr lang="pt-PT" dirty="0" err="1"/>
              <a:t>style</a:t>
            </a:r>
            <a:endParaRPr lang="en-US" dirty="0"/>
          </a:p>
        </p:txBody>
      </p:sp>
      <p:sp>
        <p:nvSpPr>
          <p:cNvPr id="3" name="Date Placeholder 2"/>
          <p:cNvSpPr>
            <a:spLocks noGrp="1"/>
          </p:cNvSpPr>
          <p:nvPr>
            <p:ph type="dt" sz="half" idx="10"/>
          </p:nvPr>
        </p:nvSpPr>
        <p:spPr>
          <a:xfrm>
            <a:off x="8048589" y="452849"/>
            <a:ext cx="870648" cy="274637"/>
          </a:xfrm>
          <a:prstGeom prst="rect">
            <a:avLst/>
          </a:prstGeom>
        </p:spPr>
        <p:txBody>
          <a:bodyPr/>
          <a:lstStyle/>
          <a:p>
            <a:endParaRPr lang="en-US" dirty="0"/>
          </a:p>
        </p:txBody>
      </p:sp>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r="2193"/>
          <a:stretch/>
        </p:blipFill>
        <p:spPr>
          <a:xfrm>
            <a:off x="3417718" y="385879"/>
            <a:ext cx="2325078" cy="2385592"/>
          </a:xfrm>
          <a:prstGeom prst="rect">
            <a:avLst/>
          </a:prstGeom>
          <a:ln>
            <a:noFill/>
          </a:ln>
        </p:spPr>
      </p:pic>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83766" y="670646"/>
            <a:ext cx="1801958" cy="1801958"/>
          </a:xfrm>
          <a:prstGeom prst="ellipse">
            <a:avLst/>
          </a:prstGeom>
        </p:spPr>
      </p:pic>
      <p:sp>
        <p:nvSpPr>
          <p:cNvPr id="5" name="Text Placeholder 4"/>
          <p:cNvSpPr>
            <a:spLocks noGrp="1"/>
          </p:cNvSpPr>
          <p:nvPr>
            <p:ph type="body" sz="quarter" idx="11" hasCustomPrompt="1"/>
          </p:nvPr>
        </p:nvSpPr>
        <p:spPr>
          <a:xfrm>
            <a:off x="466725" y="4581731"/>
            <a:ext cx="8229664" cy="307777"/>
          </a:xfrm>
        </p:spPr>
        <p:txBody>
          <a:bodyPr/>
          <a:lstStyle>
            <a:lvl1pPr>
              <a:defRPr/>
            </a:lvl1pPr>
          </a:lstStyle>
          <a:p>
            <a:pPr lvl="0"/>
            <a:r>
              <a:rPr lang="en-US" dirty="0" err="1"/>
              <a:t>Presentor’s</a:t>
            </a:r>
            <a:r>
              <a:rPr lang="en-US" dirty="0"/>
              <a:t> name</a:t>
            </a:r>
          </a:p>
        </p:txBody>
      </p:sp>
    </p:spTree>
    <p:extLst>
      <p:ext uri="{BB962C8B-B14F-4D97-AF65-F5344CB8AC3E}">
        <p14:creationId xmlns:p14="http://schemas.microsoft.com/office/powerpoint/2010/main" val="316663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300" fill="hold"/>
                                        <p:tgtEl>
                                          <p:spTgt spid="8"/>
                                        </p:tgtEl>
                                        <p:attrNameLst>
                                          <p:attrName>ppt_w</p:attrName>
                                        </p:attrNameLst>
                                      </p:cBhvr>
                                      <p:tavLst>
                                        <p:tav tm="0">
                                          <p:val>
                                            <p:fltVal val="0"/>
                                          </p:val>
                                        </p:tav>
                                        <p:tav tm="100000">
                                          <p:val>
                                            <p:strVal val="#ppt_w"/>
                                          </p:val>
                                        </p:tav>
                                      </p:tavLst>
                                    </p:anim>
                                    <p:anim calcmode="lin" valueType="num">
                                      <p:cBhvr>
                                        <p:cTn id="8" dur="1300" fill="hold"/>
                                        <p:tgtEl>
                                          <p:spTgt spid="8"/>
                                        </p:tgtEl>
                                        <p:attrNameLst>
                                          <p:attrName>ppt_h</p:attrName>
                                        </p:attrNameLst>
                                      </p:cBhvr>
                                      <p:tavLst>
                                        <p:tav tm="0">
                                          <p:val>
                                            <p:fltVal val="0"/>
                                          </p:val>
                                        </p:tav>
                                        <p:tav tm="100000">
                                          <p:val>
                                            <p:strVal val="#ppt_h"/>
                                          </p:val>
                                        </p:tav>
                                      </p:tavLst>
                                    </p:anim>
                                    <p:anim calcmode="lin" valueType="num">
                                      <p:cBhvr>
                                        <p:cTn id="9" dur="1300" fill="hold"/>
                                        <p:tgtEl>
                                          <p:spTgt spid="8"/>
                                        </p:tgtEl>
                                        <p:attrNameLst>
                                          <p:attrName>style.rotation</p:attrName>
                                        </p:attrNameLst>
                                      </p:cBhvr>
                                      <p:tavLst>
                                        <p:tav tm="0">
                                          <p:val>
                                            <p:fltVal val="360"/>
                                          </p:val>
                                        </p:tav>
                                        <p:tav tm="100000">
                                          <p:val>
                                            <p:fltVal val="0"/>
                                          </p:val>
                                        </p:tav>
                                      </p:tavLst>
                                    </p:anim>
                                    <p:animEffect transition="in" filter="fade">
                                      <p:cBhvr>
                                        <p:cTn id="10" dur="1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952528"/>
            <a:ext cx="8229600" cy="857250"/>
          </a:xfrm>
          <a:prstGeom prst="rect">
            <a:avLst/>
          </a:prstGeom>
        </p:spPr>
        <p:txBody>
          <a:bodyPr/>
          <a:lstStyle/>
          <a:p>
            <a:r>
              <a:rPr lang="pt-PT" dirty="0"/>
              <a:t>THANK YOU!</a:t>
            </a:r>
            <a:endParaRPr lang="en-US" dirty="0"/>
          </a:p>
        </p:txBody>
      </p:sp>
      <p:sp>
        <p:nvSpPr>
          <p:cNvPr id="5" name="Text Placeholder 4"/>
          <p:cNvSpPr>
            <a:spLocks noGrp="1"/>
          </p:cNvSpPr>
          <p:nvPr>
            <p:ph type="body" sz="quarter" idx="10"/>
          </p:nvPr>
        </p:nvSpPr>
        <p:spPr>
          <a:xfrm>
            <a:off x="457200" y="4467781"/>
            <a:ext cx="8229600" cy="307777"/>
          </a:xfrm>
        </p:spPr>
        <p:txBody>
          <a:bodyPr>
            <a:spAutoFit/>
          </a:bodyPr>
          <a:lstStyle/>
          <a:p>
            <a:pPr lvl="0"/>
            <a:r>
              <a:rPr lang="pt-PT" dirty="0" err="1"/>
              <a:t>Click</a:t>
            </a:r>
            <a:r>
              <a:rPr lang="pt-PT" dirty="0"/>
              <a:t> to </a:t>
            </a:r>
            <a:r>
              <a:rPr lang="pt-PT" dirty="0" err="1"/>
              <a:t>edit</a:t>
            </a:r>
            <a:r>
              <a:rPr lang="pt-PT" dirty="0"/>
              <a:t> </a:t>
            </a:r>
            <a:r>
              <a:rPr lang="pt-PT" dirty="0" err="1"/>
              <a:t>Master</a:t>
            </a:r>
            <a:r>
              <a:rPr lang="pt-PT" dirty="0"/>
              <a:t> </a:t>
            </a:r>
            <a:r>
              <a:rPr lang="pt-PT" dirty="0" err="1"/>
              <a:t>text</a:t>
            </a:r>
            <a:r>
              <a:rPr lang="pt-PT" dirty="0"/>
              <a:t> </a:t>
            </a:r>
            <a:r>
              <a:rPr lang="pt-PT" dirty="0" err="1"/>
              <a:t>styles</a:t>
            </a:r>
            <a:endParaRPr lang="pt-PT" dirty="0"/>
          </a:p>
        </p:txBody>
      </p:sp>
    </p:spTree>
    <p:extLst>
      <p:ext uri="{BB962C8B-B14F-4D97-AF65-F5344CB8AC3E}">
        <p14:creationId xmlns:p14="http://schemas.microsoft.com/office/powerpoint/2010/main" val="39633791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9144003" cy="5143500"/>
          </a:xfrm>
          <a:prstGeom prst="rect">
            <a:avLst/>
          </a:prstGeom>
        </p:spPr>
      </p:pic>
      <p:sp>
        <p:nvSpPr>
          <p:cNvPr id="8" name="Text Placeholder 4"/>
          <p:cNvSpPr>
            <a:spLocks noGrp="1"/>
          </p:cNvSpPr>
          <p:nvPr>
            <p:ph type="body" sz="quarter" idx="10" hasCustomPrompt="1"/>
          </p:nvPr>
        </p:nvSpPr>
        <p:spPr>
          <a:xfrm>
            <a:off x="457200" y="4467781"/>
            <a:ext cx="8229600" cy="307777"/>
          </a:xfrm>
        </p:spPr>
        <p:txBody>
          <a:bodyPr>
            <a:spAutoFit/>
          </a:bodyPr>
          <a:lstStyle>
            <a:lvl1pPr marL="0" indent="0">
              <a:buNone/>
              <a:defRPr/>
            </a:lvl1pPr>
          </a:lstStyle>
          <a:p>
            <a:pPr lvl="0"/>
            <a:r>
              <a:rPr lang="pt-PT" dirty="0" err="1"/>
              <a:t>Presenter’s</a:t>
            </a:r>
            <a:r>
              <a:rPr lang="pt-PT" dirty="0"/>
              <a:t> </a:t>
            </a:r>
            <a:r>
              <a:rPr lang="pt-PT" dirty="0" err="1"/>
              <a:t>name</a:t>
            </a:r>
            <a:endParaRPr lang="pt-PT" dirty="0"/>
          </a:p>
        </p:txBody>
      </p:sp>
    </p:spTree>
    <p:extLst>
      <p:ext uri="{BB962C8B-B14F-4D97-AF65-F5344CB8AC3E}">
        <p14:creationId xmlns:p14="http://schemas.microsoft.com/office/powerpoint/2010/main" val="25465683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 Column Bullets">
    <p:bg>
      <p:bgPr>
        <a:solidFill>
          <a:schemeClr val="bg1"/>
        </a:solidFill>
        <a:effectLst/>
      </p:bgPr>
    </p:bg>
    <p:spTree>
      <p:nvGrpSpPr>
        <p:cNvPr id="1" name=""/>
        <p:cNvGrpSpPr/>
        <p:nvPr/>
      </p:nvGrpSpPr>
      <p:grpSpPr>
        <a:xfrm>
          <a:off x="0" y="0"/>
          <a:ext cx="0" cy="0"/>
          <a:chOff x="0" y="0"/>
          <a:chExt cx="0" cy="0"/>
        </a:xfrm>
      </p:grpSpPr>
      <p:sp>
        <p:nvSpPr>
          <p:cNvPr id="10" name="Text Placeholder 11"/>
          <p:cNvSpPr>
            <a:spLocks noGrp="1"/>
          </p:cNvSpPr>
          <p:nvPr>
            <p:ph type="body" sz="quarter" idx="12"/>
          </p:nvPr>
        </p:nvSpPr>
        <p:spPr>
          <a:xfrm>
            <a:off x="410415" y="2108033"/>
            <a:ext cx="8332975" cy="3073567"/>
          </a:xfrm>
          <a:prstGeom prst="rect">
            <a:avLst/>
          </a:prstGeom>
        </p:spPr>
        <p:txBody>
          <a:bodyPr wrap="square" lIns="0" tIns="40339" rIns="0" bIns="40339">
            <a:spAutoFit/>
          </a:bodyPr>
          <a:lstStyle>
            <a:lvl1pPr marL="257175" indent="-257175">
              <a:lnSpc>
                <a:spcPct val="110000"/>
              </a:lnSpc>
              <a:spcBef>
                <a:spcPts val="614"/>
              </a:spcBef>
              <a:buClr>
                <a:srgbClr val="F15B55"/>
              </a:buClr>
              <a:buFont typeface="Arial"/>
              <a:buChar char="•"/>
              <a:defRPr lang="en-US" sz="2100" b="0" i="0" spc="0" smtClean="0">
                <a:solidFill>
                  <a:srgbClr val="414042"/>
                </a:solidFill>
                <a:effectLst/>
                <a:latin typeface="Arial"/>
                <a:cs typeface="Arial"/>
              </a:defRPr>
            </a:lvl1pPr>
            <a:lvl2pPr>
              <a:lnSpc>
                <a:spcPct val="110000"/>
              </a:lnSpc>
              <a:buClr>
                <a:schemeClr val="accent5"/>
              </a:buClr>
              <a:buSzPct val="70000"/>
              <a:defRPr sz="2100">
                <a:solidFill>
                  <a:srgbClr val="414042"/>
                </a:solidFill>
                <a:latin typeface="Arial"/>
                <a:cs typeface="Arial"/>
              </a:defRPr>
            </a:lvl2pPr>
            <a:lvl3pPr>
              <a:lnSpc>
                <a:spcPct val="110000"/>
              </a:lnSpc>
              <a:buClr>
                <a:srgbClr val="414042"/>
              </a:buClr>
              <a:buSzPct val="70000"/>
              <a:defRPr sz="2100">
                <a:solidFill>
                  <a:srgbClr val="414042"/>
                </a:solidFill>
                <a:latin typeface="Arial"/>
                <a:cs typeface="Arial"/>
              </a:defRPr>
            </a:lvl3pPr>
            <a:lvl4pPr>
              <a:buSzPct val="70000"/>
              <a:defRPr sz="2100">
                <a:solidFill>
                  <a:srgbClr val="414042"/>
                </a:solidFill>
                <a:latin typeface="Arial"/>
                <a:cs typeface="Arial"/>
              </a:defRPr>
            </a:lvl4pPr>
          </a:lstStyle>
          <a:p>
            <a:pPr lvl="0"/>
            <a:r>
              <a:rPr lang="en-US"/>
              <a:t>Click to edit</a:t>
            </a:r>
          </a:p>
          <a:p>
            <a:pPr lvl="1"/>
            <a:r>
              <a:rPr lang="en-US"/>
              <a:t>One</a:t>
            </a:r>
          </a:p>
          <a:p>
            <a:pPr lvl="1"/>
            <a:r>
              <a:rPr lang="en-US"/>
              <a:t>Two</a:t>
            </a:r>
          </a:p>
          <a:p>
            <a:pPr lvl="2"/>
            <a:r>
              <a:rPr lang="en-US"/>
              <a:t>Three</a:t>
            </a:r>
          </a:p>
          <a:p>
            <a:pPr lvl="3"/>
            <a:r>
              <a:rPr lang="en-US"/>
              <a:t>Four</a:t>
            </a:r>
          </a:p>
          <a:p>
            <a:pPr lvl="3"/>
            <a:endParaRPr lang="en-US"/>
          </a:p>
        </p:txBody>
      </p:sp>
      <p:sp>
        <p:nvSpPr>
          <p:cNvPr id="13" name="Slide Number Placeholder 1"/>
          <p:cNvSpPr>
            <a:spLocks noGrp="1"/>
          </p:cNvSpPr>
          <p:nvPr>
            <p:ph type="sldNum" sz="quarter" idx="4"/>
          </p:nvPr>
        </p:nvSpPr>
        <p:spPr>
          <a:xfrm>
            <a:off x="8455605" y="4742046"/>
            <a:ext cx="361518" cy="173124"/>
          </a:xfrm>
          <a:prstGeom prst="rect">
            <a:avLst/>
          </a:prstGeom>
        </p:spPr>
        <p:txBody>
          <a:bodyPr vert="horz" lIns="80678" tIns="40339" rIns="80678" bIns="40339" rtlCol="0" anchor="ctr"/>
          <a:lstStyle>
            <a:lvl1pPr algn="r">
              <a:defRPr sz="750">
                <a:solidFill>
                  <a:schemeClr val="tx1">
                    <a:tint val="75000"/>
                  </a:schemeClr>
                </a:solidFill>
                <a:latin typeface="Arial" panose="020B0604020202020204" pitchFamily="34" charset="0"/>
                <a:cs typeface="Arial" panose="020B0604020202020204" pitchFamily="34" charset="0"/>
              </a:defRPr>
            </a:lvl1pPr>
          </a:lstStyle>
          <a:p>
            <a:fld id="{796CB93B-C569-4802-AF22-9A2B7C1E12CA}" type="slidenum">
              <a:rPr lang="en-US" smtClean="0"/>
              <a:pPr/>
              <a:t>‹#›</a:t>
            </a:fld>
            <a:endParaRPr lang="en-US"/>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84740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 Column No Bullets">
    <p:bg>
      <p:bgPr>
        <a:solidFill>
          <a:schemeClr val="bg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1"/>
          </p:nvPr>
        </p:nvSpPr>
        <p:spPr>
          <a:xfrm>
            <a:off x="404784" y="2016443"/>
            <a:ext cx="8327044" cy="623153"/>
          </a:xfrm>
          <a:prstGeom prst="rect">
            <a:avLst/>
          </a:prstGeom>
        </p:spPr>
        <p:txBody>
          <a:bodyPr wrap="square" lIns="0" tIns="40339" rIns="0" bIns="40339">
            <a:spAutoFit/>
          </a:bodyPr>
          <a:lstStyle>
            <a:lvl1pPr marL="0" indent="0">
              <a:lnSpc>
                <a:spcPct val="110000"/>
              </a:lnSpc>
              <a:buNone/>
              <a:defRPr sz="2400" b="1" spc="-7" baseline="0">
                <a:solidFill>
                  <a:srgbClr val="083050"/>
                </a:solidFill>
                <a:latin typeface="Arial" panose="020B0604020202020204" pitchFamily="34" charset="0"/>
                <a:cs typeface="Arial" panose="020B0604020202020204" pitchFamily="34" charset="0"/>
              </a:defRPr>
            </a:lvl1pPr>
          </a:lstStyle>
          <a:p>
            <a:pPr lvl="0"/>
            <a:r>
              <a:rPr lang="en-US"/>
              <a:t>Click to edit </a:t>
            </a:r>
          </a:p>
        </p:txBody>
      </p:sp>
      <p:sp>
        <p:nvSpPr>
          <p:cNvPr id="15" name="Slide Number Placeholder 1"/>
          <p:cNvSpPr>
            <a:spLocks noGrp="1"/>
          </p:cNvSpPr>
          <p:nvPr>
            <p:ph type="sldNum" sz="quarter" idx="4"/>
          </p:nvPr>
        </p:nvSpPr>
        <p:spPr>
          <a:xfrm>
            <a:off x="8455605" y="4742046"/>
            <a:ext cx="361518" cy="173124"/>
          </a:xfrm>
          <a:prstGeom prst="rect">
            <a:avLst/>
          </a:prstGeom>
        </p:spPr>
        <p:txBody>
          <a:bodyPr vert="horz" lIns="80678" tIns="40339" rIns="80678" bIns="40339" rtlCol="0" anchor="ctr"/>
          <a:lstStyle>
            <a:lvl1pPr algn="r">
              <a:defRPr sz="750">
                <a:solidFill>
                  <a:schemeClr val="tx1">
                    <a:tint val="75000"/>
                  </a:schemeClr>
                </a:solidFill>
                <a:latin typeface="Arial" panose="020B0604020202020204" pitchFamily="34" charset="0"/>
                <a:cs typeface="Arial" panose="020B0604020202020204" pitchFamily="34" charset="0"/>
              </a:defRPr>
            </a:lvl1pPr>
          </a:lstStyle>
          <a:p>
            <a:fld id="{796CB93B-C569-4802-AF22-9A2B7C1E12CA}" type="slidenum">
              <a:rPr lang="en-US" smtClean="0"/>
              <a:pPr/>
              <a:t>‹#›</a:t>
            </a:fld>
            <a:endParaRPr lang="en-US"/>
          </a:p>
        </p:txBody>
      </p:sp>
      <p:sp>
        <p:nvSpPr>
          <p:cNvPr id="4" name="Text Placeholder 3"/>
          <p:cNvSpPr>
            <a:spLocks noGrp="1"/>
          </p:cNvSpPr>
          <p:nvPr>
            <p:ph type="body" sz="quarter" idx="13"/>
          </p:nvPr>
        </p:nvSpPr>
        <p:spPr>
          <a:xfrm>
            <a:off x="416908" y="1948001"/>
            <a:ext cx="8309291" cy="388799"/>
          </a:xfrm>
          <a:prstGeom prst="rect">
            <a:avLst/>
          </a:prstGeom>
        </p:spPr>
        <p:txBody>
          <a:bodyPr vert="horz" lIns="0" tIns="0" rIns="0" bIns="0"/>
          <a:lstStyle>
            <a:lvl1pPr marL="0" indent="0">
              <a:lnSpc>
                <a:spcPct val="110000"/>
              </a:lnSpc>
              <a:buNone/>
              <a:defRPr sz="2100">
                <a:solidFill>
                  <a:srgbClr val="083050"/>
                </a:solidFill>
                <a:latin typeface="Arial"/>
                <a:cs typeface="Arial"/>
              </a:defRPr>
            </a:lvl1pPr>
          </a:lstStyle>
          <a:p>
            <a:pPr lvl="0"/>
            <a:r>
              <a:rPr lang="en-US"/>
              <a:t>Click to edit Master text styles</a:t>
            </a:r>
          </a:p>
        </p:txBody>
      </p:sp>
      <p:sp>
        <p:nvSpPr>
          <p:cNvPr id="3" name="Title 2"/>
          <p:cNvSpPr>
            <a:spLocks noGrp="1"/>
          </p:cNvSpPr>
          <p:nvPr>
            <p:ph type="title"/>
          </p:nvPr>
        </p:nvSpPr>
        <p:spPr/>
        <p:txBody>
          <a:bodyPr/>
          <a:lstStyle>
            <a:lvl1pPr>
              <a:defRPr>
                <a:solidFill>
                  <a:srgbClr val="083050"/>
                </a:solidFill>
              </a:defRPr>
            </a:lvl1pPr>
          </a:lstStyle>
          <a:p>
            <a:r>
              <a:rPr lang="en-US"/>
              <a:t>Click to edit Master title style</a:t>
            </a:r>
          </a:p>
        </p:txBody>
      </p:sp>
    </p:spTree>
    <p:extLst>
      <p:ext uri="{BB962C8B-B14F-4D97-AF65-F5344CB8AC3E}">
        <p14:creationId xmlns:p14="http://schemas.microsoft.com/office/powerpoint/2010/main" val="20973234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 Column No Bullets">
    <p:bg>
      <p:bgPr>
        <a:solidFill>
          <a:schemeClr val="bg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1"/>
          </p:nvPr>
        </p:nvSpPr>
        <p:spPr>
          <a:xfrm>
            <a:off x="404784" y="2016443"/>
            <a:ext cx="8327044" cy="623153"/>
          </a:xfrm>
          <a:prstGeom prst="rect">
            <a:avLst/>
          </a:prstGeom>
        </p:spPr>
        <p:txBody>
          <a:bodyPr wrap="square" lIns="0" tIns="40339" rIns="0" bIns="40339">
            <a:spAutoFit/>
          </a:bodyPr>
          <a:lstStyle>
            <a:lvl1pPr marL="0" indent="0">
              <a:lnSpc>
                <a:spcPct val="110000"/>
              </a:lnSpc>
              <a:buNone/>
              <a:defRPr sz="2400" b="1" spc="-7" baseline="0">
                <a:solidFill>
                  <a:srgbClr val="083050"/>
                </a:solidFill>
                <a:latin typeface="Arial" panose="020B0604020202020204" pitchFamily="34" charset="0"/>
                <a:cs typeface="Arial" panose="020B0604020202020204" pitchFamily="34" charset="0"/>
              </a:defRPr>
            </a:lvl1pPr>
          </a:lstStyle>
          <a:p>
            <a:pPr lvl="0"/>
            <a:r>
              <a:rPr lang="en-US" dirty="0"/>
              <a:t>Click to edit </a:t>
            </a:r>
          </a:p>
        </p:txBody>
      </p:sp>
      <p:sp>
        <p:nvSpPr>
          <p:cNvPr id="15" name="Slide Number Placeholder 1"/>
          <p:cNvSpPr>
            <a:spLocks noGrp="1"/>
          </p:cNvSpPr>
          <p:nvPr>
            <p:ph type="sldNum" sz="quarter" idx="4"/>
          </p:nvPr>
        </p:nvSpPr>
        <p:spPr>
          <a:xfrm>
            <a:off x="8455605" y="4742046"/>
            <a:ext cx="361518" cy="173124"/>
          </a:xfrm>
          <a:prstGeom prst="rect">
            <a:avLst/>
          </a:prstGeom>
        </p:spPr>
        <p:txBody>
          <a:bodyPr vert="horz" lIns="80678" tIns="40339" rIns="80678" bIns="40339" rtlCol="0" anchor="ctr"/>
          <a:lstStyle>
            <a:lvl1pPr algn="r">
              <a:defRPr sz="750">
                <a:solidFill>
                  <a:schemeClr val="tx1">
                    <a:tint val="75000"/>
                  </a:schemeClr>
                </a:solidFill>
                <a:latin typeface="Arial" panose="020B0604020202020204" pitchFamily="34" charset="0"/>
                <a:cs typeface="Arial" panose="020B0604020202020204" pitchFamily="34" charset="0"/>
              </a:defRPr>
            </a:lvl1pPr>
          </a:lstStyle>
          <a:p>
            <a:fld id="{796CB93B-C569-4802-AF22-9A2B7C1E12CA}" type="slidenum">
              <a:rPr lang="en-US" smtClean="0"/>
              <a:pPr/>
              <a:t>‹#›</a:t>
            </a:fld>
            <a:endParaRPr lang="en-US"/>
          </a:p>
        </p:txBody>
      </p:sp>
      <p:sp>
        <p:nvSpPr>
          <p:cNvPr id="4" name="Text Placeholder 3"/>
          <p:cNvSpPr>
            <a:spLocks noGrp="1"/>
          </p:cNvSpPr>
          <p:nvPr>
            <p:ph type="body" sz="quarter" idx="13"/>
          </p:nvPr>
        </p:nvSpPr>
        <p:spPr>
          <a:xfrm>
            <a:off x="416908" y="1948001"/>
            <a:ext cx="8309291" cy="388799"/>
          </a:xfrm>
          <a:prstGeom prst="rect">
            <a:avLst/>
          </a:prstGeom>
        </p:spPr>
        <p:txBody>
          <a:bodyPr vert="horz" lIns="0" tIns="0" rIns="0" bIns="0"/>
          <a:lstStyle>
            <a:lvl1pPr marL="0" indent="0">
              <a:lnSpc>
                <a:spcPct val="110000"/>
              </a:lnSpc>
              <a:buNone/>
              <a:defRPr sz="2100">
                <a:solidFill>
                  <a:srgbClr val="083050"/>
                </a:solidFill>
                <a:latin typeface="Arial"/>
                <a:cs typeface="Arial"/>
              </a:defRPr>
            </a:lvl1pPr>
          </a:lstStyle>
          <a:p>
            <a:pPr lvl="0"/>
            <a:r>
              <a:rPr lang="en-US" dirty="0"/>
              <a:t>Click to edit Master text styles</a:t>
            </a:r>
          </a:p>
        </p:txBody>
      </p:sp>
      <p:sp>
        <p:nvSpPr>
          <p:cNvPr id="3" name="Title 2"/>
          <p:cNvSpPr>
            <a:spLocks noGrp="1"/>
          </p:cNvSpPr>
          <p:nvPr>
            <p:ph type="title"/>
          </p:nvPr>
        </p:nvSpPr>
        <p:spPr/>
        <p:txBody>
          <a:bodyPr/>
          <a:lstStyle>
            <a:lvl1pPr>
              <a:defRPr>
                <a:solidFill>
                  <a:srgbClr val="083050"/>
                </a:solidFill>
              </a:defRPr>
            </a:lvl1pPr>
          </a:lstStyle>
          <a:p>
            <a:r>
              <a:rPr lang="en-US" dirty="0"/>
              <a:t>Click to edit Master title style</a:t>
            </a:r>
          </a:p>
        </p:txBody>
      </p:sp>
    </p:spTree>
    <p:extLst>
      <p:ext uri="{BB962C8B-B14F-4D97-AF65-F5344CB8AC3E}">
        <p14:creationId xmlns:p14="http://schemas.microsoft.com/office/powerpoint/2010/main" val="20973234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8605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87595" y="933127"/>
            <a:ext cx="4413711" cy="461665"/>
          </a:xfrm>
        </p:spPr>
        <p:txBody>
          <a:bodyPr/>
          <a:lstStyle/>
          <a:p>
            <a:endParaRPr lang="en-US" dirty="0"/>
          </a:p>
        </p:txBody>
      </p:sp>
      <p:sp>
        <p:nvSpPr>
          <p:cNvPr id="3" name="Slide Number Placeholder 2"/>
          <p:cNvSpPr>
            <a:spLocks noGrp="1"/>
          </p:cNvSpPr>
          <p:nvPr>
            <p:ph type="sldNum" sz="quarter" idx="10"/>
          </p:nvPr>
        </p:nvSpPr>
        <p:spPr/>
        <p:txBody>
          <a:bodyPr/>
          <a:lstStyle/>
          <a:p>
            <a:fld id="{17E22B3C-2F8A-4C4B-B3CB-C71009D56314}" type="slidenum">
              <a:rPr lang="en-US" smtClean="0"/>
              <a:pPr/>
              <a:t>‹#›</a:t>
            </a:fld>
            <a:endParaRPr lang="en-US" dirty="0"/>
          </a:p>
        </p:txBody>
      </p:sp>
      <p:sp>
        <p:nvSpPr>
          <p:cNvPr id="4" name="Oval 3"/>
          <p:cNvSpPr/>
          <p:nvPr userDrawn="1"/>
        </p:nvSpPr>
        <p:spPr>
          <a:xfrm>
            <a:off x="5106556" y="1052283"/>
            <a:ext cx="3519298" cy="3519298"/>
          </a:xfrm>
          <a:prstGeom prst="ellipse">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solidFill>
                <a:schemeClr val="bg2">
                  <a:lumMod val="75000"/>
                </a:schemeClr>
              </a:solidFill>
            </a:endParaRPr>
          </a:p>
        </p:txBody>
      </p:sp>
      <p:sp>
        <p:nvSpPr>
          <p:cNvPr id="5" name="Picture Placeholder 2"/>
          <p:cNvSpPr>
            <a:spLocks noGrp="1"/>
          </p:cNvSpPr>
          <p:nvPr>
            <p:ph type="pic" sz="quarter" idx="11" hasCustomPrompt="1"/>
          </p:nvPr>
        </p:nvSpPr>
        <p:spPr>
          <a:xfrm>
            <a:off x="5263148" y="1100009"/>
            <a:ext cx="3414400" cy="3359328"/>
          </a:xfrm>
          <a:prstGeom prst="ellipse">
            <a:avLst/>
          </a:prstGeom>
          <a:solidFill>
            <a:schemeClr val="bg1">
              <a:lumMod val="85000"/>
            </a:schemeClr>
          </a:solidFill>
          <a:ln>
            <a:noFill/>
          </a:ln>
        </p:spPr>
        <p:txBody>
          <a:bodyPr vert="horz"/>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latin typeface="Helvetica" charset="0"/>
                <a:ea typeface="Helvetica" charset="0"/>
                <a:cs typeface="Helvetica" charset="0"/>
              </a:defRPr>
            </a:lvl1pPr>
          </a:lstStyle>
          <a:p>
            <a:r>
              <a:rPr lang="en-US" dirty="0"/>
              <a:t>Picture</a:t>
            </a:r>
          </a:p>
        </p:txBody>
      </p:sp>
      <p:sp>
        <p:nvSpPr>
          <p:cNvPr id="7" name="Text Placeholder 6"/>
          <p:cNvSpPr>
            <a:spLocks noGrp="1"/>
          </p:cNvSpPr>
          <p:nvPr>
            <p:ph type="body" sz="quarter" idx="12"/>
          </p:nvPr>
        </p:nvSpPr>
        <p:spPr>
          <a:xfrm>
            <a:off x="287338" y="1724750"/>
            <a:ext cx="4413968" cy="359073"/>
          </a:xfrm>
        </p:spPr>
        <p:txBody>
          <a:bodyPr/>
          <a:lstStyle>
            <a:lvl1pPr marL="0" indent="0">
              <a:buNone/>
              <a:defRPr baseline="0"/>
            </a:lvl1pPr>
          </a:lstStyle>
          <a:p>
            <a:pPr lvl="0"/>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87595" y="2691935"/>
            <a:ext cx="4726415" cy="461665"/>
          </a:xfrm>
        </p:spPr>
        <p:txBody>
          <a:bodyPr/>
          <a:lstStyle>
            <a:lvl1pPr>
              <a:defRPr baseline="0"/>
            </a:lvl1pPr>
          </a:lstStyle>
          <a:p>
            <a:endParaRPr lang="en-US" dirty="0"/>
          </a:p>
        </p:txBody>
      </p:sp>
      <p:sp>
        <p:nvSpPr>
          <p:cNvPr id="3" name="Slide Number Placeholder 2"/>
          <p:cNvSpPr>
            <a:spLocks noGrp="1"/>
          </p:cNvSpPr>
          <p:nvPr>
            <p:ph type="sldNum" sz="quarter" idx="10"/>
          </p:nvPr>
        </p:nvSpPr>
        <p:spPr/>
        <p:txBody>
          <a:bodyPr/>
          <a:lstStyle/>
          <a:p>
            <a:fld id="{17E22B3C-2F8A-4C4B-B3CB-C71009D56314}" type="slidenum">
              <a:rPr lang="en-US" smtClean="0"/>
              <a:pPr/>
              <a:t>‹#›</a:t>
            </a:fld>
            <a:endParaRPr lang="en-US" dirty="0"/>
          </a:p>
        </p:txBody>
      </p:sp>
      <p:sp>
        <p:nvSpPr>
          <p:cNvPr id="5" name="Text Placeholder 6"/>
          <p:cNvSpPr>
            <a:spLocks noGrp="1"/>
          </p:cNvSpPr>
          <p:nvPr>
            <p:ph type="body" sz="quarter" idx="12"/>
          </p:nvPr>
        </p:nvSpPr>
        <p:spPr>
          <a:xfrm>
            <a:off x="287595" y="3407010"/>
            <a:ext cx="4726415" cy="342401"/>
          </a:xfrm>
        </p:spPr>
        <p:txBody>
          <a:bodyPr/>
          <a:lstStyle>
            <a:lvl1pPr marL="0" indent="0">
              <a:buNone/>
              <a:defRPr baseline="0"/>
            </a:lvl1pPr>
          </a:lstStyle>
          <a:p>
            <a:pPr lvl="0"/>
            <a:endParaRPr lang="en-US" dirty="0"/>
          </a:p>
        </p:txBody>
      </p:sp>
      <p:graphicFrame>
        <p:nvGraphicFramePr>
          <p:cNvPr id="6" name="Picture Placeholder 30"/>
          <p:cNvGraphicFramePr>
            <a:graphicFrameLocks/>
          </p:cNvGraphicFramePr>
          <p:nvPr userDrawn="1">
            <p:extLst>
              <p:ext uri="{D42A27DB-BD31-4B8C-83A1-F6EECF244321}">
                <p14:modId xmlns:p14="http://schemas.microsoft.com/office/powerpoint/2010/main" val="1828900754"/>
              </p:ext>
            </p:extLst>
          </p:nvPr>
        </p:nvGraphicFramePr>
        <p:xfrm>
          <a:off x="5257378" y="796852"/>
          <a:ext cx="3602864" cy="1896796"/>
        </p:xfrm>
        <a:graphic>
          <a:graphicData uri="http://schemas.openxmlformats.org/drawingml/2006/chart">
            <c:chart xmlns:c="http://schemas.openxmlformats.org/drawingml/2006/chart" xmlns:r="http://schemas.openxmlformats.org/officeDocument/2006/relationships" r:id="rId2"/>
          </a:graphicData>
        </a:graphic>
      </p:graphicFrame>
      <p:sp>
        <p:nvSpPr>
          <p:cNvPr id="7" name="Oval 6"/>
          <p:cNvSpPr/>
          <p:nvPr userDrawn="1"/>
        </p:nvSpPr>
        <p:spPr>
          <a:xfrm flipH="1">
            <a:off x="5433949" y="3355197"/>
            <a:ext cx="947070" cy="947072"/>
          </a:xfrm>
          <a:prstGeom prst="ellipse">
            <a:avLst/>
          </a:prstGeom>
          <a:ln w="38100" cap="rnd">
            <a:solidFill>
              <a:schemeClr val="bg1"/>
            </a:solidFill>
          </a:ln>
          <a:effectLst/>
        </p:spPr>
        <p:style>
          <a:lnRef idx="2">
            <a:schemeClr val="accent1"/>
          </a:lnRef>
          <a:fillRef idx="0">
            <a:schemeClr val="accent1"/>
          </a:fillRef>
          <a:effectRef idx="1">
            <a:schemeClr val="accent1"/>
          </a:effectRef>
          <a:fontRef idx="minor">
            <a:schemeClr val="tx1"/>
          </a:fontRef>
        </p:style>
        <p:txBody>
          <a:bodyPr tIns="0" bIns="0" rtlCol="0" anchor="ctr"/>
          <a:lstStyle/>
          <a:p>
            <a:pPr algn="ctr"/>
            <a:r>
              <a:rPr lang="en-US" sz="1600" dirty="0">
                <a:solidFill>
                  <a:schemeClr val="tx1">
                    <a:lumMod val="65000"/>
                    <a:lumOff val="35000"/>
                  </a:schemeClr>
                </a:solidFill>
                <a:latin typeface="Helvetica"/>
                <a:cs typeface="Helvetica"/>
              </a:rPr>
              <a:t>64%</a:t>
            </a:r>
          </a:p>
        </p:txBody>
      </p:sp>
      <p:sp>
        <p:nvSpPr>
          <p:cNvPr id="8" name="Arc 7"/>
          <p:cNvSpPr/>
          <p:nvPr userDrawn="1"/>
        </p:nvSpPr>
        <p:spPr>
          <a:xfrm flipH="1">
            <a:off x="5433949" y="3368467"/>
            <a:ext cx="947070" cy="947072"/>
          </a:xfrm>
          <a:prstGeom prst="arc">
            <a:avLst>
              <a:gd name="adj1" fmla="val 4273619"/>
              <a:gd name="adj2" fmla="val 15993024"/>
            </a:avLst>
          </a:prstGeom>
          <a:ln w="76200" cap="rnd">
            <a:solidFill>
              <a:srgbClr val="C5CE1D"/>
            </a:solidFill>
          </a:ln>
          <a:effectLst/>
        </p:spPr>
        <p:style>
          <a:lnRef idx="2">
            <a:schemeClr val="accent1"/>
          </a:lnRef>
          <a:fillRef idx="0">
            <a:schemeClr val="accent1"/>
          </a:fillRef>
          <a:effectRef idx="1">
            <a:schemeClr val="accent1"/>
          </a:effectRef>
          <a:fontRef idx="minor">
            <a:schemeClr val="tx1"/>
          </a:fontRef>
        </p:style>
        <p:txBody>
          <a:bodyPr tIns="0" bIns="0" rtlCol="0" anchor="ctr"/>
          <a:lstStyle/>
          <a:p>
            <a:pPr algn="ctr"/>
            <a:endParaRPr lang="en-US" sz="3600" dirty="0">
              <a:solidFill>
                <a:schemeClr val="tx1">
                  <a:lumMod val="65000"/>
                  <a:lumOff val="35000"/>
                </a:schemeClr>
              </a:solidFill>
            </a:endParaRPr>
          </a:p>
        </p:txBody>
      </p:sp>
      <p:sp>
        <p:nvSpPr>
          <p:cNvPr id="9" name="Oval 8"/>
          <p:cNvSpPr/>
          <p:nvPr userDrawn="1"/>
        </p:nvSpPr>
        <p:spPr>
          <a:xfrm flipH="1">
            <a:off x="6629494" y="3355197"/>
            <a:ext cx="947070" cy="947072"/>
          </a:xfrm>
          <a:prstGeom prst="ellipse">
            <a:avLst/>
          </a:prstGeom>
          <a:ln w="38100" cap="rnd">
            <a:solidFill>
              <a:srgbClr val="FFFFFF"/>
            </a:solidFill>
          </a:ln>
          <a:effectLst/>
        </p:spPr>
        <p:style>
          <a:lnRef idx="2">
            <a:schemeClr val="accent1"/>
          </a:lnRef>
          <a:fillRef idx="0">
            <a:schemeClr val="accent1"/>
          </a:fillRef>
          <a:effectRef idx="1">
            <a:schemeClr val="accent1"/>
          </a:effectRef>
          <a:fontRef idx="minor">
            <a:schemeClr val="tx1"/>
          </a:fontRef>
        </p:style>
        <p:txBody>
          <a:bodyPr tIns="0" bIns="0" rtlCol="0" anchor="ctr"/>
          <a:lstStyle/>
          <a:p>
            <a:pPr algn="ctr"/>
            <a:r>
              <a:rPr lang="en-US" sz="1600" dirty="0">
                <a:solidFill>
                  <a:schemeClr val="tx1">
                    <a:lumMod val="65000"/>
                    <a:lumOff val="35000"/>
                  </a:schemeClr>
                </a:solidFill>
                <a:latin typeface="Helvetica"/>
                <a:cs typeface="Helvetica"/>
              </a:rPr>
              <a:t>31%</a:t>
            </a:r>
          </a:p>
        </p:txBody>
      </p:sp>
      <p:sp>
        <p:nvSpPr>
          <p:cNvPr id="10" name="Arc 9"/>
          <p:cNvSpPr/>
          <p:nvPr userDrawn="1"/>
        </p:nvSpPr>
        <p:spPr>
          <a:xfrm flipH="1">
            <a:off x="6629494" y="3368467"/>
            <a:ext cx="947070" cy="947072"/>
          </a:xfrm>
          <a:prstGeom prst="arc">
            <a:avLst>
              <a:gd name="adj1" fmla="val 12210298"/>
              <a:gd name="adj2" fmla="val 16212414"/>
            </a:avLst>
          </a:prstGeom>
          <a:ln w="76200" cap="rnd">
            <a:solidFill>
              <a:srgbClr val="6CA939"/>
            </a:solidFill>
          </a:ln>
          <a:effectLst/>
        </p:spPr>
        <p:style>
          <a:lnRef idx="2">
            <a:schemeClr val="accent1"/>
          </a:lnRef>
          <a:fillRef idx="0">
            <a:schemeClr val="accent1"/>
          </a:fillRef>
          <a:effectRef idx="1">
            <a:schemeClr val="accent1"/>
          </a:effectRef>
          <a:fontRef idx="minor">
            <a:schemeClr val="tx1"/>
          </a:fontRef>
        </p:style>
        <p:txBody>
          <a:bodyPr tIns="0" bIns="0" rtlCol="0" anchor="ctr"/>
          <a:lstStyle/>
          <a:p>
            <a:pPr algn="ctr"/>
            <a:endParaRPr lang="en-US" sz="3600" dirty="0">
              <a:solidFill>
                <a:schemeClr val="tx1">
                  <a:lumMod val="65000"/>
                  <a:lumOff val="35000"/>
                </a:schemeClr>
              </a:solidFill>
            </a:endParaRPr>
          </a:p>
        </p:txBody>
      </p:sp>
      <p:sp>
        <p:nvSpPr>
          <p:cNvPr id="11" name="Oval 10"/>
          <p:cNvSpPr/>
          <p:nvPr userDrawn="1"/>
        </p:nvSpPr>
        <p:spPr>
          <a:xfrm flipH="1">
            <a:off x="7834511" y="3355197"/>
            <a:ext cx="947070" cy="947072"/>
          </a:xfrm>
          <a:prstGeom prst="ellipse">
            <a:avLst/>
          </a:prstGeom>
          <a:ln w="38100" cap="rnd">
            <a:solidFill>
              <a:srgbClr val="FFFFFF"/>
            </a:solidFill>
          </a:ln>
          <a:effectLst/>
        </p:spPr>
        <p:style>
          <a:lnRef idx="2">
            <a:schemeClr val="accent1"/>
          </a:lnRef>
          <a:fillRef idx="0">
            <a:schemeClr val="accent1"/>
          </a:fillRef>
          <a:effectRef idx="1">
            <a:schemeClr val="accent1"/>
          </a:effectRef>
          <a:fontRef idx="minor">
            <a:schemeClr val="tx1"/>
          </a:fontRef>
        </p:style>
        <p:txBody>
          <a:bodyPr tIns="0" bIns="0" rtlCol="0" anchor="ctr"/>
          <a:lstStyle/>
          <a:p>
            <a:pPr algn="ctr"/>
            <a:r>
              <a:rPr lang="en-US" sz="1600" dirty="0">
                <a:solidFill>
                  <a:schemeClr val="tx1">
                    <a:lumMod val="65000"/>
                    <a:lumOff val="35000"/>
                  </a:schemeClr>
                </a:solidFill>
                <a:latin typeface="Helvetica"/>
                <a:cs typeface="Helvetica"/>
              </a:rPr>
              <a:t>84%</a:t>
            </a:r>
          </a:p>
        </p:txBody>
      </p:sp>
      <p:sp>
        <p:nvSpPr>
          <p:cNvPr id="12" name="Arc 11"/>
          <p:cNvSpPr/>
          <p:nvPr userDrawn="1"/>
        </p:nvSpPr>
        <p:spPr>
          <a:xfrm flipH="1">
            <a:off x="7817801" y="3355197"/>
            <a:ext cx="947070" cy="947072"/>
          </a:xfrm>
          <a:prstGeom prst="arc">
            <a:avLst>
              <a:gd name="adj1" fmla="val 20093142"/>
              <a:gd name="adj2" fmla="val 16233030"/>
            </a:avLst>
          </a:prstGeom>
          <a:ln w="76200" cap="rnd">
            <a:solidFill>
              <a:srgbClr val="2793A5"/>
            </a:solidFill>
          </a:ln>
          <a:effectLst/>
        </p:spPr>
        <p:style>
          <a:lnRef idx="2">
            <a:schemeClr val="accent1"/>
          </a:lnRef>
          <a:fillRef idx="0">
            <a:schemeClr val="accent1"/>
          </a:fillRef>
          <a:effectRef idx="1">
            <a:schemeClr val="accent1"/>
          </a:effectRef>
          <a:fontRef idx="minor">
            <a:schemeClr val="tx1"/>
          </a:fontRef>
        </p:style>
        <p:txBody>
          <a:bodyPr tIns="0" bIns="0" rtlCol="0" anchor="ctr"/>
          <a:lstStyle/>
          <a:p>
            <a:pPr algn="ctr"/>
            <a:endParaRPr lang="en-US" sz="3600" dirty="0">
              <a:solidFill>
                <a:schemeClr val="tx1">
                  <a:lumMod val="65000"/>
                  <a:lumOff val="35000"/>
                </a:schemeClr>
              </a:solidFill>
            </a:endParaRPr>
          </a:p>
        </p:txBody>
      </p:sp>
      <p:sp>
        <p:nvSpPr>
          <p:cNvPr id="14" name="Picture Placeholder 13"/>
          <p:cNvSpPr>
            <a:spLocks noGrp="1"/>
          </p:cNvSpPr>
          <p:nvPr>
            <p:ph type="pic" sz="quarter" idx="13"/>
          </p:nvPr>
        </p:nvSpPr>
        <p:spPr>
          <a:xfrm>
            <a:off x="0" y="796925"/>
            <a:ext cx="5013325" cy="1744663"/>
          </a:xfrm>
          <a:solidFill>
            <a:schemeClr val="bg1">
              <a:lumMod val="95000"/>
            </a:schemeClr>
          </a:solidFill>
          <a:ln>
            <a:noFill/>
          </a:ln>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P spid="8" grpId="0" animBg="1"/>
      <p:bldP spid="9" grpId="0" animBg="1"/>
      <p:bldP spid="10" grpId="0" animBg="1"/>
      <p:bldP spid="11" grpId="0" animBg="1"/>
      <p:bldP spid="12"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87596" y="2571166"/>
            <a:ext cx="4284404" cy="461665"/>
          </a:xfrm>
        </p:spPr>
        <p:txBody>
          <a:bodyPr/>
          <a:lstStyle/>
          <a:p>
            <a:endParaRPr lang="en-US" dirty="0"/>
          </a:p>
        </p:txBody>
      </p:sp>
      <p:sp>
        <p:nvSpPr>
          <p:cNvPr id="3" name="Slide Number Placeholder 2"/>
          <p:cNvSpPr>
            <a:spLocks noGrp="1"/>
          </p:cNvSpPr>
          <p:nvPr>
            <p:ph type="sldNum" sz="quarter" idx="10"/>
          </p:nvPr>
        </p:nvSpPr>
        <p:spPr/>
        <p:txBody>
          <a:bodyPr/>
          <a:lstStyle/>
          <a:p>
            <a:fld id="{17E22B3C-2F8A-4C4B-B3CB-C71009D56314}" type="slidenum">
              <a:rPr lang="en-US" smtClean="0"/>
              <a:pPr/>
              <a:t>‹#›</a:t>
            </a:fld>
            <a:endParaRPr lang="en-US" dirty="0"/>
          </a:p>
        </p:txBody>
      </p:sp>
      <p:sp>
        <p:nvSpPr>
          <p:cNvPr id="5" name="Chart Placeholder 4"/>
          <p:cNvSpPr>
            <a:spLocks noGrp="1"/>
          </p:cNvSpPr>
          <p:nvPr>
            <p:ph type="chart" sz="quarter" idx="17" hasCustomPrompt="1"/>
          </p:nvPr>
        </p:nvSpPr>
        <p:spPr>
          <a:xfrm>
            <a:off x="4897511" y="717875"/>
            <a:ext cx="3826187" cy="1574958"/>
          </a:xfrm>
          <a:prstGeom prst="rect">
            <a:avLst/>
          </a:prstGeom>
        </p:spPr>
        <p:txBody>
          <a:bodyPr/>
          <a:lstStyle>
            <a:lvl1pPr>
              <a:defRPr>
                <a:latin typeface="Helvetica" charset="0"/>
                <a:ea typeface="Helvetica" charset="0"/>
                <a:cs typeface="Helvetica" charset="0"/>
              </a:defRPr>
            </a:lvl1pPr>
          </a:lstStyle>
          <a:p>
            <a:r>
              <a:rPr lang="en-GB" dirty="0"/>
              <a:t>Chart</a:t>
            </a:r>
          </a:p>
        </p:txBody>
      </p:sp>
      <p:sp>
        <p:nvSpPr>
          <p:cNvPr id="6" name="SmartArt Placeholder 6"/>
          <p:cNvSpPr>
            <a:spLocks noGrp="1"/>
          </p:cNvSpPr>
          <p:nvPr>
            <p:ph type="dgm" sz="quarter" idx="18" hasCustomPrompt="1"/>
          </p:nvPr>
        </p:nvSpPr>
        <p:spPr>
          <a:xfrm>
            <a:off x="4897511" y="2571166"/>
            <a:ext cx="3826187" cy="1578817"/>
          </a:xfrm>
          <a:prstGeom prst="rect">
            <a:avLst/>
          </a:prstGeom>
        </p:spPr>
        <p:txBody>
          <a:bodyPr/>
          <a:lstStyle>
            <a:lvl1pPr>
              <a:defRPr>
                <a:latin typeface="Helvetica" charset="0"/>
                <a:ea typeface="Helvetica" charset="0"/>
                <a:cs typeface="Helvetica" charset="0"/>
              </a:defRPr>
            </a:lvl1pPr>
          </a:lstStyle>
          <a:p>
            <a:r>
              <a:rPr lang="en-GB" dirty="0"/>
              <a:t>SmartArt </a:t>
            </a:r>
          </a:p>
        </p:txBody>
      </p:sp>
      <p:sp>
        <p:nvSpPr>
          <p:cNvPr id="7" name="Text Placeholder 6"/>
          <p:cNvSpPr>
            <a:spLocks noGrp="1"/>
          </p:cNvSpPr>
          <p:nvPr>
            <p:ph type="body" sz="quarter" idx="12"/>
          </p:nvPr>
        </p:nvSpPr>
        <p:spPr>
          <a:xfrm>
            <a:off x="287595" y="3287048"/>
            <a:ext cx="4284405" cy="359073"/>
          </a:xfrm>
        </p:spPr>
        <p:txBody>
          <a:bodyPr/>
          <a:lstStyle>
            <a:lvl1pPr marL="0" indent="0">
              <a:buNone/>
              <a:defRPr baseline="0"/>
            </a:lvl1pPr>
          </a:lstStyle>
          <a:p>
            <a:pPr lvl="0"/>
            <a:endParaRPr lang="en-US" dirty="0"/>
          </a:p>
        </p:txBody>
      </p:sp>
      <p:sp>
        <p:nvSpPr>
          <p:cNvPr id="9" name="Picture Placeholder 8"/>
          <p:cNvSpPr>
            <a:spLocks noGrp="1"/>
          </p:cNvSpPr>
          <p:nvPr>
            <p:ph type="pic" sz="quarter" idx="19"/>
          </p:nvPr>
        </p:nvSpPr>
        <p:spPr>
          <a:xfrm>
            <a:off x="0" y="717550"/>
            <a:ext cx="4572000" cy="1574800"/>
          </a:xfrm>
          <a:solidFill>
            <a:schemeClr val="bg1">
              <a:lumMod val="95000"/>
            </a:schemeClr>
          </a:solidFill>
        </p:spPr>
        <p:txBody>
          <a:bodyPr/>
          <a:lstStyle/>
          <a:p>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0"/>
          </p:nvPr>
        </p:nvSpPr>
        <p:spPr/>
        <p:txBody>
          <a:bodyPr/>
          <a:lstStyle/>
          <a:p>
            <a:fld id="{17E22B3C-2F8A-4C4B-B3CB-C71009D56314}" type="slidenum">
              <a:rPr lang="en-US" smtClean="0"/>
              <a:pPr/>
              <a:t>‹#›</a:t>
            </a:fld>
            <a:endParaRPr lang="en-US" dirty="0"/>
          </a:p>
        </p:txBody>
      </p:sp>
      <p:sp>
        <p:nvSpPr>
          <p:cNvPr id="5" name="Rectangle 4">
            <a:extLst>
              <a:ext uri="{FF2B5EF4-FFF2-40B4-BE49-F238E27FC236}">
                <a16:creationId xmlns:a16="http://schemas.microsoft.com/office/drawing/2014/main" id="{6829EA4A-2693-4BBA-BD73-B707BA5F1041}"/>
              </a:ext>
            </a:extLst>
          </p:cNvPr>
          <p:cNvSpPr/>
          <p:nvPr userDrawn="1"/>
        </p:nvSpPr>
        <p:spPr>
          <a:xfrm>
            <a:off x="3478255" y="3224966"/>
            <a:ext cx="2502220" cy="192786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p>
        </p:txBody>
      </p:sp>
      <p:sp>
        <p:nvSpPr>
          <p:cNvPr id="6" name="Rectangle 5">
            <a:extLst>
              <a:ext uri="{FF2B5EF4-FFF2-40B4-BE49-F238E27FC236}">
                <a16:creationId xmlns:a16="http://schemas.microsoft.com/office/drawing/2014/main" id="{BED20622-39BE-460F-A76F-6D963A56A13A}"/>
              </a:ext>
            </a:extLst>
          </p:cNvPr>
          <p:cNvSpPr/>
          <p:nvPr userDrawn="1"/>
        </p:nvSpPr>
        <p:spPr>
          <a:xfrm>
            <a:off x="5980474" y="3224966"/>
            <a:ext cx="141952" cy="1934865"/>
          </a:xfrm>
          <a:prstGeom prst="rect">
            <a:avLst/>
          </a:prstGeom>
          <a:solidFill>
            <a:srgbClr val="138A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solidFill>
                <a:srgbClr val="156E73"/>
              </a:solidFill>
            </a:endParaRPr>
          </a:p>
        </p:txBody>
      </p:sp>
      <p:sp>
        <p:nvSpPr>
          <p:cNvPr id="8" name="Text Placeholder 7"/>
          <p:cNvSpPr>
            <a:spLocks noGrp="1"/>
          </p:cNvSpPr>
          <p:nvPr>
            <p:ph type="body" sz="quarter" idx="12"/>
          </p:nvPr>
        </p:nvSpPr>
        <p:spPr>
          <a:xfrm>
            <a:off x="287338" y="1643737"/>
            <a:ext cx="4725987" cy="325730"/>
          </a:xfrm>
        </p:spPr>
        <p:txBody>
          <a:bodyPr/>
          <a:lstStyle>
            <a:lvl1pPr marL="0" indent="0">
              <a:buNone/>
              <a:defRPr baseline="0"/>
            </a:lvl1pPr>
          </a:lstStyle>
          <a:p>
            <a:pPr lvl="0"/>
            <a:endParaRPr lang="en-US" dirty="0"/>
          </a:p>
        </p:txBody>
      </p:sp>
      <p:sp>
        <p:nvSpPr>
          <p:cNvPr id="15" name="Text Placeholder 14"/>
          <p:cNvSpPr>
            <a:spLocks noGrp="1"/>
          </p:cNvSpPr>
          <p:nvPr>
            <p:ph type="body" sz="quarter" idx="25"/>
          </p:nvPr>
        </p:nvSpPr>
        <p:spPr>
          <a:xfrm>
            <a:off x="1579947" y="3357047"/>
            <a:ext cx="1861759" cy="230832"/>
          </a:xfrm>
        </p:spPr>
        <p:txBody>
          <a:bodyPr/>
          <a:lstStyle>
            <a:lvl1pPr marL="0" indent="0">
              <a:lnSpc>
                <a:spcPct val="70000"/>
              </a:lnSpc>
              <a:buNone/>
              <a:defRPr sz="1200" b="1" i="0">
                <a:latin typeface="Helvetica"/>
                <a:cs typeface="Helvetica"/>
              </a:defRPr>
            </a:lvl1pPr>
          </a:lstStyle>
          <a:p>
            <a:pPr lvl="0"/>
            <a:endParaRPr lang="en-US" dirty="0"/>
          </a:p>
        </p:txBody>
      </p:sp>
      <p:sp>
        <p:nvSpPr>
          <p:cNvPr id="19" name="Text Placeholder 18"/>
          <p:cNvSpPr>
            <a:spLocks noGrp="1"/>
          </p:cNvSpPr>
          <p:nvPr>
            <p:ph type="body" sz="quarter" idx="26"/>
          </p:nvPr>
        </p:nvSpPr>
        <p:spPr>
          <a:xfrm>
            <a:off x="1579948" y="3718640"/>
            <a:ext cx="1861758" cy="207749"/>
          </a:xfrm>
        </p:spPr>
        <p:txBody>
          <a:bodyPr/>
          <a:lstStyle>
            <a:lvl1pPr marL="0" indent="0">
              <a:lnSpc>
                <a:spcPct val="70000"/>
              </a:lnSpc>
              <a:buNone/>
              <a:defRPr sz="1000">
                <a:latin typeface="Helvetica"/>
                <a:cs typeface="Helvetica"/>
              </a:defRPr>
            </a:lvl1pPr>
          </a:lstStyle>
          <a:p>
            <a:pPr lvl="0"/>
            <a:endParaRPr lang="en-US" dirty="0"/>
          </a:p>
        </p:txBody>
      </p:sp>
      <p:sp>
        <p:nvSpPr>
          <p:cNvPr id="21" name="Text Placeholder 20"/>
          <p:cNvSpPr>
            <a:spLocks noGrp="1"/>
          </p:cNvSpPr>
          <p:nvPr>
            <p:ph type="body" sz="quarter" idx="27" hasCustomPrompt="1"/>
          </p:nvPr>
        </p:nvSpPr>
        <p:spPr>
          <a:xfrm>
            <a:off x="1078442" y="3192820"/>
            <a:ext cx="484007" cy="466794"/>
          </a:xfrm>
        </p:spPr>
        <p:txBody>
          <a:bodyPr wrap="square" lIns="0" tIns="0" rIns="0" bIns="0">
            <a:spAutoFit/>
          </a:bodyPr>
          <a:lstStyle>
            <a:lvl1pPr marL="0" indent="0">
              <a:buNone/>
              <a:defRPr sz="2800" b="0" i="0">
                <a:solidFill>
                  <a:schemeClr val="bg1">
                    <a:lumMod val="50000"/>
                  </a:schemeClr>
                </a:solidFill>
                <a:latin typeface="Helvetica"/>
                <a:cs typeface="Helvetica"/>
              </a:defRPr>
            </a:lvl1pPr>
          </a:lstStyle>
          <a:p>
            <a:pPr lvl="0"/>
            <a:r>
              <a:rPr lang="en-US" dirty="0"/>
              <a:t>01</a:t>
            </a:r>
          </a:p>
        </p:txBody>
      </p:sp>
      <p:sp>
        <p:nvSpPr>
          <p:cNvPr id="22" name="Text Placeholder 14"/>
          <p:cNvSpPr>
            <a:spLocks noGrp="1"/>
          </p:cNvSpPr>
          <p:nvPr>
            <p:ph type="body" sz="quarter" idx="28"/>
          </p:nvPr>
        </p:nvSpPr>
        <p:spPr>
          <a:xfrm>
            <a:off x="4082167" y="3349179"/>
            <a:ext cx="1861759" cy="230832"/>
          </a:xfrm>
        </p:spPr>
        <p:txBody>
          <a:bodyPr/>
          <a:lstStyle>
            <a:lvl1pPr marL="0" indent="0">
              <a:lnSpc>
                <a:spcPct val="70000"/>
              </a:lnSpc>
              <a:buNone/>
              <a:defRPr sz="1200" b="1" i="0">
                <a:solidFill>
                  <a:schemeClr val="bg1"/>
                </a:solidFill>
                <a:latin typeface="Helvetica"/>
                <a:cs typeface="Helvetica"/>
              </a:defRPr>
            </a:lvl1pPr>
          </a:lstStyle>
          <a:p>
            <a:pPr lvl="0"/>
            <a:endParaRPr lang="en-US" dirty="0"/>
          </a:p>
        </p:txBody>
      </p:sp>
      <p:sp>
        <p:nvSpPr>
          <p:cNvPr id="23" name="Text Placeholder 18"/>
          <p:cNvSpPr>
            <a:spLocks noGrp="1"/>
          </p:cNvSpPr>
          <p:nvPr>
            <p:ph type="body" sz="quarter" idx="29"/>
          </p:nvPr>
        </p:nvSpPr>
        <p:spPr>
          <a:xfrm>
            <a:off x="4082168" y="3710772"/>
            <a:ext cx="1861758" cy="207749"/>
          </a:xfrm>
        </p:spPr>
        <p:txBody>
          <a:bodyPr/>
          <a:lstStyle>
            <a:lvl1pPr marL="0" indent="0">
              <a:lnSpc>
                <a:spcPct val="70000"/>
              </a:lnSpc>
              <a:buNone/>
              <a:defRPr sz="1000">
                <a:solidFill>
                  <a:srgbClr val="FFFFFF"/>
                </a:solidFill>
                <a:latin typeface="Helvetica"/>
                <a:cs typeface="Helvetica"/>
              </a:defRPr>
            </a:lvl1pPr>
          </a:lstStyle>
          <a:p>
            <a:pPr lvl="0"/>
            <a:endParaRPr lang="en-US" dirty="0"/>
          </a:p>
        </p:txBody>
      </p:sp>
      <p:sp>
        <p:nvSpPr>
          <p:cNvPr id="24" name="Text Placeholder 20"/>
          <p:cNvSpPr>
            <a:spLocks noGrp="1"/>
          </p:cNvSpPr>
          <p:nvPr>
            <p:ph type="body" sz="quarter" idx="30" hasCustomPrompt="1"/>
          </p:nvPr>
        </p:nvSpPr>
        <p:spPr>
          <a:xfrm>
            <a:off x="3580662" y="3184952"/>
            <a:ext cx="484007" cy="466794"/>
          </a:xfrm>
        </p:spPr>
        <p:txBody>
          <a:bodyPr wrap="square" lIns="0" tIns="0" rIns="0" bIns="0">
            <a:spAutoFit/>
          </a:bodyPr>
          <a:lstStyle>
            <a:lvl1pPr marL="0" indent="0">
              <a:buNone/>
              <a:defRPr sz="2800" b="0" i="0">
                <a:solidFill>
                  <a:srgbClr val="428175"/>
                </a:solidFill>
                <a:latin typeface="Helvetica"/>
                <a:cs typeface="Helvetica"/>
              </a:defRPr>
            </a:lvl1pPr>
          </a:lstStyle>
          <a:p>
            <a:pPr lvl="0"/>
            <a:r>
              <a:rPr lang="en-US" dirty="0"/>
              <a:t>02</a:t>
            </a:r>
          </a:p>
        </p:txBody>
      </p:sp>
      <p:sp>
        <p:nvSpPr>
          <p:cNvPr id="9" name="Picture Placeholder 8"/>
          <p:cNvSpPr>
            <a:spLocks noGrp="1"/>
          </p:cNvSpPr>
          <p:nvPr>
            <p:ph type="pic" sz="quarter" idx="31"/>
          </p:nvPr>
        </p:nvSpPr>
        <p:spPr>
          <a:xfrm>
            <a:off x="6122988" y="963613"/>
            <a:ext cx="3021012" cy="4195762"/>
          </a:xfrm>
          <a:solidFill>
            <a:schemeClr val="bg1">
              <a:lumMod val="95000"/>
            </a:schemeClr>
          </a:solidFill>
        </p:spPr>
        <p:txBody>
          <a:bodyPr/>
          <a:lstStyle/>
          <a:p>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7E22B3C-2F8A-4C4B-B3CB-C71009D56314}" type="slidenum">
              <a:rPr lang="en-US" smtClean="0"/>
              <a:pPr/>
              <a:t>‹#›</a:t>
            </a:fld>
            <a:endParaRPr lang="en-US" dirty="0"/>
          </a:p>
        </p:txBody>
      </p:sp>
      <p:sp>
        <p:nvSpPr>
          <p:cNvPr id="17" name="Rectangle 16"/>
          <p:cNvSpPr/>
          <p:nvPr userDrawn="1"/>
        </p:nvSpPr>
        <p:spPr>
          <a:xfrm>
            <a:off x="3709682" y="2311377"/>
            <a:ext cx="1726920" cy="484202"/>
          </a:xfrm>
          <a:prstGeom prst="rect">
            <a:avLst/>
          </a:prstGeom>
          <a:solidFill>
            <a:srgbClr val="2693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18"/>
          <p:cNvSpPr>
            <a:spLocks noGrp="1"/>
          </p:cNvSpPr>
          <p:nvPr>
            <p:ph type="body" sz="quarter" idx="27"/>
          </p:nvPr>
        </p:nvSpPr>
        <p:spPr>
          <a:xfrm>
            <a:off x="3929063" y="2320862"/>
            <a:ext cx="1279525" cy="259045"/>
          </a:xfrm>
        </p:spPr>
        <p:txBody>
          <a:bodyPr/>
          <a:lstStyle>
            <a:lvl1pPr marL="0" indent="0" algn="ctr">
              <a:buNone/>
              <a:defRPr sz="1000">
                <a:solidFill>
                  <a:schemeClr val="bg1"/>
                </a:solidFill>
              </a:defRPr>
            </a:lvl1pPr>
          </a:lstStyle>
          <a:p>
            <a:pPr lvl="0"/>
            <a:endParaRPr lang="en-US" dirty="0"/>
          </a:p>
        </p:txBody>
      </p:sp>
      <p:sp>
        <p:nvSpPr>
          <p:cNvPr id="23" name="Text Placeholder 14"/>
          <p:cNvSpPr>
            <a:spLocks noGrp="1"/>
          </p:cNvSpPr>
          <p:nvPr>
            <p:ph type="body" sz="quarter" idx="28"/>
          </p:nvPr>
        </p:nvSpPr>
        <p:spPr>
          <a:xfrm>
            <a:off x="1579947" y="3357047"/>
            <a:ext cx="2714512" cy="261610"/>
          </a:xfrm>
        </p:spPr>
        <p:txBody>
          <a:bodyPr/>
          <a:lstStyle>
            <a:lvl1pPr marL="0" indent="0">
              <a:lnSpc>
                <a:spcPct val="90000"/>
              </a:lnSpc>
              <a:buNone/>
              <a:defRPr sz="1200" b="1" i="0">
                <a:solidFill>
                  <a:schemeClr val="tx1">
                    <a:lumMod val="50000"/>
                    <a:lumOff val="50000"/>
                  </a:schemeClr>
                </a:solidFill>
                <a:latin typeface="Helvetica"/>
                <a:cs typeface="Helvetica"/>
              </a:defRPr>
            </a:lvl1pPr>
          </a:lstStyle>
          <a:p>
            <a:pPr lvl="0"/>
            <a:endParaRPr lang="en-US" dirty="0"/>
          </a:p>
        </p:txBody>
      </p:sp>
      <p:sp>
        <p:nvSpPr>
          <p:cNvPr id="24" name="Text Placeholder 18"/>
          <p:cNvSpPr>
            <a:spLocks noGrp="1"/>
          </p:cNvSpPr>
          <p:nvPr>
            <p:ph type="body" sz="quarter" idx="29"/>
          </p:nvPr>
        </p:nvSpPr>
        <p:spPr>
          <a:xfrm>
            <a:off x="1579947" y="3828272"/>
            <a:ext cx="2714511" cy="246221"/>
          </a:xfrm>
        </p:spPr>
        <p:txBody>
          <a:bodyPr/>
          <a:lstStyle>
            <a:lvl1pPr marL="0" indent="0">
              <a:lnSpc>
                <a:spcPct val="100000"/>
              </a:lnSpc>
              <a:buNone/>
              <a:defRPr sz="1000">
                <a:solidFill>
                  <a:srgbClr val="7F7F7F"/>
                </a:solidFill>
                <a:latin typeface="Helvetica"/>
                <a:cs typeface="Helvetica"/>
              </a:defRPr>
            </a:lvl1pPr>
          </a:lstStyle>
          <a:p>
            <a:pPr lvl="0"/>
            <a:endParaRPr lang="en-US" dirty="0"/>
          </a:p>
        </p:txBody>
      </p:sp>
      <p:sp>
        <p:nvSpPr>
          <p:cNvPr id="25" name="Text Placeholder 20"/>
          <p:cNvSpPr>
            <a:spLocks noGrp="1"/>
          </p:cNvSpPr>
          <p:nvPr>
            <p:ph type="body" sz="quarter" idx="30" hasCustomPrompt="1"/>
          </p:nvPr>
        </p:nvSpPr>
        <p:spPr>
          <a:xfrm>
            <a:off x="1562449" y="2795579"/>
            <a:ext cx="484007" cy="466794"/>
          </a:xfrm>
        </p:spPr>
        <p:txBody>
          <a:bodyPr wrap="square" lIns="0" tIns="0" rIns="0" bIns="0">
            <a:spAutoFit/>
          </a:bodyPr>
          <a:lstStyle>
            <a:lvl1pPr marL="0" indent="0">
              <a:buNone/>
              <a:defRPr sz="2800" b="0" i="0">
                <a:solidFill>
                  <a:schemeClr val="bg1">
                    <a:lumMod val="50000"/>
                  </a:schemeClr>
                </a:solidFill>
                <a:latin typeface="Helvetica"/>
                <a:cs typeface="Helvetica"/>
              </a:defRPr>
            </a:lvl1pPr>
          </a:lstStyle>
          <a:p>
            <a:pPr lvl="0"/>
            <a:r>
              <a:rPr lang="en-US" dirty="0"/>
              <a:t>01</a:t>
            </a:r>
          </a:p>
        </p:txBody>
      </p:sp>
      <p:sp>
        <p:nvSpPr>
          <p:cNvPr id="26" name="Text Placeholder 14"/>
          <p:cNvSpPr>
            <a:spLocks noGrp="1"/>
          </p:cNvSpPr>
          <p:nvPr>
            <p:ph type="body" sz="quarter" idx="31"/>
          </p:nvPr>
        </p:nvSpPr>
        <p:spPr>
          <a:xfrm>
            <a:off x="5454100" y="3357047"/>
            <a:ext cx="2714512" cy="261610"/>
          </a:xfrm>
        </p:spPr>
        <p:txBody>
          <a:bodyPr/>
          <a:lstStyle>
            <a:lvl1pPr marL="0" indent="0">
              <a:lnSpc>
                <a:spcPct val="90000"/>
              </a:lnSpc>
              <a:buNone/>
              <a:defRPr sz="1200" b="1" i="0">
                <a:solidFill>
                  <a:srgbClr val="7F7F7F"/>
                </a:solidFill>
                <a:latin typeface="Helvetica"/>
                <a:cs typeface="Helvetica"/>
              </a:defRPr>
            </a:lvl1pPr>
          </a:lstStyle>
          <a:p>
            <a:pPr lvl="0"/>
            <a:endParaRPr lang="en-US" dirty="0"/>
          </a:p>
        </p:txBody>
      </p:sp>
      <p:sp>
        <p:nvSpPr>
          <p:cNvPr id="27" name="Text Placeholder 18"/>
          <p:cNvSpPr>
            <a:spLocks noGrp="1"/>
          </p:cNvSpPr>
          <p:nvPr>
            <p:ph type="body" sz="quarter" idx="32"/>
          </p:nvPr>
        </p:nvSpPr>
        <p:spPr>
          <a:xfrm>
            <a:off x="5454100" y="3828272"/>
            <a:ext cx="2714511" cy="246221"/>
          </a:xfrm>
        </p:spPr>
        <p:txBody>
          <a:bodyPr/>
          <a:lstStyle>
            <a:lvl1pPr marL="0" indent="0">
              <a:lnSpc>
                <a:spcPct val="100000"/>
              </a:lnSpc>
              <a:buNone/>
              <a:defRPr sz="1000">
                <a:solidFill>
                  <a:srgbClr val="7F7F7F"/>
                </a:solidFill>
                <a:latin typeface="Helvetica"/>
                <a:cs typeface="Helvetica"/>
              </a:defRPr>
            </a:lvl1pPr>
          </a:lstStyle>
          <a:p>
            <a:pPr lvl="0"/>
            <a:endParaRPr lang="en-US" dirty="0"/>
          </a:p>
        </p:txBody>
      </p:sp>
      <p:sp>
        <p:nvSpPr>
          <p:cNvPr id="28" name="Text Placeholder 20"/>
          <p:cNvSpPr>
            <a:spLocks noGrp="1"/>
          </p:cNvSpPr>
          <p:nvPr>
            <p:ph type="body" sz="quarter" idx="33" hasCustomPrompt="1"/>
          </p:nvPr>
        </p:nvSpPr>
        <p:spPr>
          <a:xfrm>
            <a:off x="5436602" y="2795579"/>
            <a:ext cx="484007" cy="466794"/>
          </a:xfrm>
        </p:spPr>
        <p:txBody>
          <a:bodyPr wrap="square" lIns="0" tIns="0" rIns="0" bIns="0">
            <a:spAutoFit/>
          </a:bodyPr>
          <a:lstStyle>
            <a:lvl1pPr marL="0" indent="0">
              <a:buNone/>
              <a:defRPr sz="2800" b="0" i="0">
                <a:solidFill>
                  <a:schemeClr val="bg1">
                    <a:lumMod val="50000"/>
                  </a:schemeClr>
                </a:solidFill>
                <a:latin typeface="Helvetica"/>
                <a:cs typeface="Helvetica"/>
              </a:defRPr>
            </a:lvl1pPr>
          </a:lstStyle>
          <a:p>
            <a:pPr lvl="0"/>
            <a:r>
              <a:rPr lang="en-US" dirty="0"/>
              <a:t>02</a:t>
            </a:r>
          </a:p>
        </p:txBody>
      </p:sp>
      <p:sp>
        <p:nvSpPr>
          <p:cNvPr id="8" name="Picture Placeholder 7"/>
          <p:cNvSpPr>
            <a:spLocks noGrp="1"/>
          </p:cNvSpPr>
          <p:nvPr>
            <p:ph type="pic" sz="quarter" idx="34"/>
          </p:nvPr>
        </p:nvSpPr>
        <p:spPr>
          <a:xfrm>
            <a:off x="0" y="877888"/>
            <a:ext cx="4572000" cy="1433512"/>
          </a:xfrm>
          <a:solidFill>
            <a:schemeClr val="bg1">
              <a:lumMod val="95000"/>
            </a:schemeClr>
          </a:solidFill>
        </p:spPr>
        <p:txBody>
          <a:bodyPr/>
          <a:lstStyle/>
          <a:p>
            <a:endParaRPr lang="en-GB"/>
          </a:p>
        </p:txBody>
      </p:sp>
      <p:sp>
        <p:nvSpPr>
          <p:cNvPr id="10" name="Picture Placeholder 9"/>
          <p:cNvSpPr>
            <a:spLocks noGrp="1"/>
          </p:cNvSpPr>
          <p:nvPr>
            <p:ph type="pic" sz="quarter" idx="35"/>
          </p:nvPr>
        </p:nvSpPr>
        <p:spPr>
          <a:xfrm>
            <a:off x="4572000" y="877888"/>
            <a:ext cx="4572000" cy="1433512"/>
          </a:xfrm>
          <a:solidFill>
            <a:schemeClr val="bg1">
              <a:lumMod val="95000"/>
            </a:schemeClr>
          </a:solidFill>
        </p:spPr>
        <p:txBody>
          <a:bodyPr/>
          <a:lstStyle/>
          <a:p>
            <a:endParaRPr lang="en-GB"/>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7E22B3C-2F8A-4C4B-B3CB-C71009D56314}" type="slidenum">
              <a:rPr lang="en-US" smtClean="0"/>
              <a:pPr/>
              <a:t>‹#›</a:t>
            </a:fld>
            <a:endParaRPr lang="en-US" dirty="0"/>
          </a:p>
        </p:txBody>
      </p:sp>
      <p:sp>
        <p:nvSpPr>
          <p:cNvPr id="5" name="Rectangle 4">
            <a:extLst>
              <a:ext uri="{FF2B5EF4-FFF2-40B4-BE49-F238E27FC236}">
                <a16:creationId xmlns:a16="http://schemas.microsoft.com/office/drawing/2014/main" id="{07530CFA-161B-4CD1-803D-7D2716FB1FD7}"/>
              </a:ext>
            </a:extLst>
          </p:cNvPr>
          <p:cNvSpPr/>
          <p:nvPr/>
        </p:nvSpPr>
        <p:spPr>
          <a:xfrm>
            <a:off x="8159472" y="4839860"/>
            <a:ext cx="984528" cy="307561"/>
          </a:xfrm>
          <a:prstGeom prst="rect">
            <a:avLst/>
          </a:prstGeom>
          <a:solidFill>
            <a:srgbClr val="138A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solidFill>
                <a:srgbClr val="138A71"/>
              </a:solidFill>
            </a:endParaRPr>
          </a:p>
        </p:txBody>
      </p:sp>
      <p:sp>
        <p:nvSpPr>
          <p:cNvPr id="6" name="Rectangle 5">
            <a:extLst>
              <a:ext uri="{FF2B5EF4-FFF2-40B4-BE49-F238E27FC236}">
                <a16:creationId xmlns:a16="http://schemas.microsoft.com/office/drawing/2014/main" id="{9C174305-BCAA-4BC0-8D42-8AF29078B0A2}"/>
              </a:ext>
            </a:extLst>
          </p:cNvPr>
          <p:cNvSpPr/>
          <p:nvPr/>
        </p:nvSpPr>
        <p:spPr>
          <a:xfrm>
            <a:off x="0" y="2846662"/>
            <a:ext cx="365486" cy="166646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p>
        </p:txBody>
      </p:sp>
      <p:sp>
        <p:nvSpPr>
          <p:cNvPr id="11" name="Text Placeholder 14"/>
          <p:cNvSpPr>
            <a:spLocks noGrp="1"/>
          </p:cNvSpPr>
          <p:nvPr>
            <p:ph type="body" sz="quarter" idx="28"/>
          </p:nvPr>
        </p:nvSpPr>
        <p:spPr>
          <a:xfrm>
            <a:off x="740107" y="2846662"/>
            <a:ext cx="3140903" cy="289823"/>
          </a:xfrm>
        </p:spPr>
        <p:txBody>
          <a:bodyPr/>
          <a:lstStyle>
            <a:lvl1pPr marL="0" indent="0">
              <a:lnSpc>
                <a:spcPct val="90000"/>
              </a:lnSpc>
              <a:buNone/>
              <a:defRPr sz="1400" b="1" i="0">
                <a:solidFill>
                  <a:schemeClr val="tx1"/>
                </a:solidFill>
                <a:latin typeface="Helvetica"/>
                <a:cs typeface="Helvetica"/>
              </a:defRPr>
            </a:lvl1pPr>
          </a:lstStyle>
          <a:p>
            <a:pPr lvl="0"/>
            <a:endParaRPr lang="en-US" dirty="0"/>
          </a:p>
        </p:txBody>
      </p:sp>
      <p:sp>
        <p:nvSpPr>
          <p:cNvPr id="12" name="Text Placeholder 18"/>
          <p:cNvSpPr>
            <a:spLocks noGrp="1"/>
          </p:cNvSpPr>
          <p:nvPr>
            <p:ph type="body" sz="quarter" idx="29"/>
          </p:nvPr>
        </p:nvSpPr>
        <p:spPr>
          <a:xfrm>
            <a:off x="757605" y="3660311"/>
            <a:ext cx="3123405" cy="246221"/>
          </a:xfrm>
        </p:spPr>
        <p:txBody>
          <a:bodyPr/>
          <a:lstStyle>
            <a:lvl1pPr marL="0" indent="0">
              <a:lnSpc>
                <a:spcPct val="100000"/>
              </a:lnSpc>
              <a:buNone/>
              <a:defRPr sz="1000">
                <a:solidFill>
                  <a:srgbClr val="7F7F7F"/>
                </a:solidFill>
                <a:latin typeface="Helvetica"/>
                <a:cs typeface="Helvetica"/>
              </a:defRPr>
            </a:lvl1pPr>
          </a:lstStyle>
          <a:p>
            <a:pPr lvl="0"/>
            <a:endParaRPr lang="en-US" dirty="0"/>
          </a:p>
        </p:txBody>
      </p:sp>
      <p:sp>
        <p:nvSpPr>
          <p:cNvPr id="14" name="Text Placeholder 14"/>
          <p:cNvSpPr>
            <a:spLocks noGrp="1"/>
          </p:cNvSpPr>
          <p:nvPr>
            <p:ph type="body" sz="quarter" idx="30"/>
          </p:nvPr>
        </p:nvSpPr>
        <p:spPr>
          <a:xfrm>
            <a:off x="740108" y="3276049"/>
            <a:ext cx="3140902" cy="261610"/>
          </a:xfrm>
        </p:spPr>
        <p:txBody>
          <a:bodyPr/>
          <a:lstStyle>
            <a:lvl1pPr marL="0" indent="0" algn="l">
              <a:lnSpc>
                <a:spcPct val="90000"/>
              </a:lnSpc>
              <a:buNone/>
              <a:defRPr sz="1200" b="1" i="0" spc="300">
                <a:solidFill>
                  <a:srgbClr val="428175"/>
                </a:solidFill>
                <a:latin typeface="Helvetica"/>
                <a:cs typeface="Helvetica"/>
              </a:defRPr>
            </a:lvl1pPr>
          </a:lstStyle>
          <a:p>
            <a:pPr lvl="0"/>
            <a:endParaRPr lang="en-US" dirty="0"/>
          </a:p>
        </p:txBody>
      </p:sp>
      <p:sp>
        <p:nvSpPr>
          <p:cNvPr id="21" name="Text Placeholder 20"/>
          <p:cNvSpPr>
            <a:spLocks noGrp="1"/>
          </p:cNvSpPr>
          <p:nvPr>
            <p:ph type="body" sz="quarter" idx="34"/>
          </p:nvPr>
        </p:nvSpPr>
        <p:spPr>
          <a:xfrm rot="16200000">
            <a:off x="-577203" y="3544770"/>
            <a:ext cx="1519896" cy="259045"/>
          </a:xfrm>
        </p:spPr>
        <p:txBody>
          <a:bodyPr/>
          <a:lstStyle>
            <a:lvl1pPr marL="0" indent="0" algn="ctr">
              <a:buNone/>
              <a:defRPr sz="1000">
                <a:solidFill>
                  <a:schemeClr val="bg1"/>
                </a:solidFill>
              </a:defRPr>
            </a:lvl1pPr>
          </a:lstStyle>
          <a:p>
            <a:pPr lvl="0"/>
            <a:endParaRPr lang="en-US" dirty="0"/>
          </a:p>
        </p:txBody>
      </p:sp>
      <p:sp>
        <p:nvSpPr>
          <p:cNvPr id="23" name="Text Placeholder 14"/>
          <p:cNvSpPr>
            <a:spLocks noGrp="1"/>
          </p:cNvSpPr>
          <p:nvPr>
            <p:ph type="body" sz="quarter" idx="36"/>
          </p:nvPr>
        </p:nvSpPr>
        <p:spPr>
          <a:xfrm>
            <a:off x="4166539" y="2846662"/>
            <a:ext cx="3140903" cy="289823"/>
          </a:xfrm>
        </p:spPr>
        <p:txBody>
          <a:bodyPr/>
          <a:lstStyle>
            <a:lvl1pPr marL="0" indent="0">
              <a:lnSpc>
                <a:spcPct val="90000"/>
              </a:lnSpc>
              <a:buNone/>
              <a:defRPr sz="1400" b="1" i="0">
                <a:solidFill>
                  <a:schemeClr val="tx1"/>
                </a:solidFill>
                <a:latin typeface="Helvetica"/>
                <a:cs typeface="Helvetica"/>
              </a:defRPr>
            </a:lvl1pPr>
          </a:lstStyle>
          <a:p>
            <a:pPr lvl="0"/>
            <a:endParaRPr lang="en-US" dirty="0"/>
          </a:p>
        </p:txBody>
      </p:sp>
      <p:sp>
        <p:nvSpPr>
          <p:cNvPr id="24" name="Text Placeholder 18"/>
          <p:cNvSpPr>
            <a:spLocks noGrp="1"/>
          </p:cNvSpPr>
          <p:nvPr>
            <p:ph type="body" sz="quarter" idx="37"/>
          </p:nvPr>
        </p:nvSpPr>
        <p:spPr>
          <a:xfrm>
            <a:off x="4184037" y="3660311"/>
            <a:ext cx="3123405" cy="246221"/>
          </a:xfrm>
        </p:spPr>
        <p:txBody>
          <a:bodyPr/>
          <a:lstStyle>
            <a:lvl1pPr marL="0" indent="0">
              <a:lnSpc>
                <a:spcPct val="100000"/>
              </a:lnSpc>
              <a:buNone/>
              <a:defRPr sz="1000">
                <a:solidFill>
                  <a:srgbClr val="7F7F7F"/>
                </a:solidFill>
                <a:latin typeface="Helvetica"/>
                <a:cs typeface="Helvetica"/>
              </a:defRPr>
            </a:lvl1pPr>
          </a:lstStyle>
          <a:p>
            <a:pPr lvl="0"/>
            <a:endParaRPr lang="en-US" dirty="0"/>
          </a:p>
        </p:txBody>
      </p:sp>
      <p:sp>
        <p:nvSpPr>
          <p:cNvPr id="25" name="Text Placeholder 14"/>
          <p:cNvSpPr>
            <a:spLocks noGrp="1"/>
          </p:cNvSpPr>
          <p:nvPr>
            <p:ph type="body" sz="quarter" idx="38"/>
          </p:nvPr>
        </p:nvSpPr>
        <p:spPr>
          <a:xfrm>
            <a:off x="4166540" y="3276049"/>
            <a:ext cx="3140902" cy="261610"/>
          </a:xfrm>
        </p:spPr>
        <p:txBody>
          <a:bodyPr/>
          <a:lstStyle>
            <a:lvl1pPr marL="0" indent="0" algn="l">
              <a:lnSpc>
                <a:spcPct val="90000"/>
              </a:lnSpc>
              <a:buNone/>
              <a:defRPr sz="1200" b="1" i="0" spc="300">
                <a:solidFill>
                  <a:srgbClr val="428175"/>
                </a:solidFill>
                <a:latin typeface="Helvetica"/>
                <a:cs typeface="Helvetica"/>
              </a:defRPr>
            </a:lvl1pPr>
          </a:lstStyle>
          <a:p>
            <a:pPr lvl="0"/>
            <a:endParaRPr lang="en-US" dirty="0"/>
          </a:p>
        </p:txBody>
      </p:sp>
      <p:sp>
        <p:nvSpPr>
          <p:cNvPr id="4" name="Picture Placeholder 3"/>
          <p:cNvSpPr>
            <a:spLocks noGrp="1"/>
          </p:cNvSpPr>
          <p:nvPr>
            <p:ph type="pic" sz="quarter" idx="39"/>
          </p:nvPr>
        </p:nvSpPr>
        <p:spPr>
          <a:xfrm>
            <a:off x="740107" y="895477"/>
            <a:ext cx="3141331" cy="1566863"/>
          </a:xfrm>
        </p:spPr>
        <p:txBody>
          <a:bodyPr/>
          <a:lstStyle/>
          <a:p>
            <a:endParaRPr lang="en-GB"/>
          </a:p>
        </p:txBody>
      </p:sp>
      <p:sp>
        <p:nvSpPr>
          <p:cNvPr id="16" name="Picture Placeholder 3"/>
          <p:cNvSpPr>
            <a:spLocks noGrp="1"/>
          </p:cNvSpPr>
          <p:nvPr>
            <p:ph type="pic" sz="quarter" idx="40"/>
          </p:nvPr>
        </p:nvSpPr>
        <p:spPr>
          <a:xfrm>
            <a:off x="4166111" y="895751"/>
            <a:ext cx="3141331" cy="1566863"/>
          </a:xfrm>
        </p:spPr>
        <p:txBody>
          <a:bodyPr/>
          <a:lstStyle/>
          <a:p>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7E22B3C-2F8A-4C4B-B3CB-C71009D56314}" type="slidenum">
              <a:rPr lang="en-US" smtClean="0"/>
              <a:pPr/>
              <a:t>‹#›</a:t>
            </a:fld>
            <a:endParaRPr lang="en-US" dirty="0"/>
          </a:p>
        </p:txBody>
      </p:sp>
      <p:sp>
        <p:nvSpPr>
          <p:cNvPr id="9" name="Shape 2778"/>
          <p:cNvSpPr/>
          <p:nvPr/>
        </p:nvSpPr>
        <p:spPr>
          <a:xfrm>
            <a:off x="1358401" y="2573621"/>
            <a:ext cx="272256" cy="272256"/>
          </a:xfrm>
          <a:custGeom>
            <a:avLst/>
            <a:gdLst/>
            <a:ahLst/>
            <a:cxnLst>
              <a:cxn ang="0">
                <a:pos x="wd2" y="hd2"/>
              </a:cxn>
              <a:cxn ang="5400000">
                <a:pos x="wd2" y="hd2"/>
              </a:cxn>
              <a:cxn ang="10800000">
                <a:pos x="wd2" y="hd2"/>
              </a:cxn>
              <a:cxn ang="16200000">
                <a:pos x="wd2" y="hd2"/>
              </a:cxn>
            </a:cxnLst>
            <a:rect l="0" t="0" r="r" b="b"/>
            <a:pathLst>
              <a:path w="21600" h="21600" extrusionOk="0">
                <a:moveTo>
                  <a:pt x="17481" y="12956"/>
                </a:moveTo>
                <a:cubicBezTo>
                  <a:pt x="17070" y="12258"/>
                  <a:pt x="16576" y="11533"/>
                  <a:pt x="16011" y="10795"/>
                </a:cubicBezTo>
                <a:cubicBezTo>
                  <a:pt x="16573" y="10063"/>
                  <a:pt x="17072" y="9339"/>
                  <a:pt x="17481" y="8644"/>
                </a:cubicBezTo>
                <a:cubicBezTo>
                  <a:pt x="19410" y="9181"/>
                  <a:pt x="20618" y="9948"/>
                  <a:pt x="20618" y="10800"/>
                </a:cubicBezTo>
                <a:cubicBezTo>
                  <a:pt x="20618" y="11652"/>
                  <a:pt x="19410" y="12419"/>
                  <a:pt x="17481" y="12956"/>
                </a:cubicBezTo>
                <a:moveTo>
                  <a:pt x="17742" y="17743"/>
                </a:moveTo>
                <a:cubicBezTo>
                  <a:pt x="17140" y="18345"/>
                  <a:pt x="15740" y="18028"/>
                  <a:pt x="13996" y="17045"/>
                </a:cubicBezTo>
                <a:cubicBezTo>
                  <a:pt x="14198" y="16261"/>
                  <a:pt x="14365" y="15406"/>
                  <a:pt x="14487" y="14488"/>
                </a:cubicBezTo>
                <a:cubicBezTo>
                  <a:pt x="15405" y="14366"/>
                  <a:pt x="16261" y="14198"/>
                  <a:pt x="17044" y="13996"/>
                </a:cubicBezTo>
                <a:cubicBezTo>
                  <a:pt x="18028" y="15740"/>
                  <a:pt x="18345" y="17140"/>
                  <a:pt x="17742" y="17743"/>
                </a:cubicBezTo>
                <a:moveTo>
                  <a:pt x="15404" y="11561"/>
                </a:moveTo>
                <a:cubicBezTo>
                  <a:pt x="15837" y="12119"/>
                  <a:pt x="16219" y="12662"/>
                  <a:pt x="16554" y="13185"/>
                </a:cubicBezTo>
                <a:cubicBezTo>
                  <a:pt x="15950" y="13317"/>
                  <a:pt x="15295" y="13429"/>
                  <a:pt x="14597" y="13517"/>
                </a:cubicBezTo>
                <a:cubicBezTo>
                  <a:pt x="14631" y="13155"/>
                  <a:pt x="14655" y="12784"/>
                  <a:pt x="14677" y="12409"/>
                </a:cubicBezTo>
                <a:cubicBezTo>
                  <a:pt x="14930" y="12127"/>
                  <a:pt x="15170" y="11844"/>
                  <a:pt x="15404" y="11561"/>
                </a:cubicBezTo>
                <a:moveTo>
                  <a:pt x="15402" y="10032"/>
                </a:moveTo>
                <a:cubicBezTo>
                  <a:pt x="15170" y="9752"/>
                  <a:pt x="14928" y="9471"/>
                  <a:pt x="14677" y="9191"/>
                </a:cubicBezTo>
                <a:cubicBezTo>
                  <a:pt x="14655" y="8817"/>
                  <a:pt x="14631" y="8445"/>
                  <a:pt x="14597" y="8084"/>
                </a:cubicBezTo>
                <a:cubicBezTo>
                  <a:pt x="15295" y="8171"/>
                  <a:pt x="15950" y="8283"/>
                  <a:pt x="16554" y="8415"/>
                </a:cubicBezTo>
                <a:cubicBezTo>
                  <a:pt x="16221" y="8935"/>
                  <a:pt x="15832" y="9478"/>
                  <a:pt x="15402" y="10032"/>
                </a:cubicBezTo>
                <a:moveTo>
                  <a:pt x="17742" y="3857"/>
                </a:moveTo>
                <a:cubicBezTo>
                  <a:pt x="18345" y="4460"/>
                  <a:pt x="18028" y="5860"/>
                  <a:pt x="17044" y="7604"/>
                </a:cubicBezTo>
                <a:cubicBezTo>
                  <a:pt x="16261" y="7402"/>
                  <a:pt x="15405" y="7234"/>
                  <a:pt x="14487" y="7112"/>
                </a:cubicBezTo>
                <a:cubicBezTo>
                  <a:pt x="14365" y="6194"/>
                  <a:pt x="14198" y="5339"/>
                  <a:pt x="13996" y="4555"/>
                </a:cubicBezTo>
                <a:cubicBezTo>
                  <a:pt x="15740" y="3572"/>
                  <a:pt x="17140" y="3255"/>
                  <a:pt x="17742" y="3857"/>
                </a:cubicBezTo>
                <a:moveTo>
                  <a:pt x="13718" y="12012"/>
                </a:moveTo>
                <a:cubicBezTo>
                  <a:pt x="13448" y="12303"/>
                  <a:pt x="13172" y="12593"/>
                  <a:pt x="12882" y="12883"/>
                </a:cubicBezTo>
                <a:cubicBezTo>
                  <a:pt x="12593" y="13172"/>
                  <a:pt x="12303" y="13449"/>
                  <a:pt x="12012" y="13719"/>
                </a:cubicBezTo>
                <a:cubicBezTo>
                  <a:pt x="11614" y="13733"/>
                  <a:pt x="11212" y="13745"/>
                  <a:pt x="10800" y="13745"/>
                </a:cubicBezTo>
                <a:cubicBezTo>
                  <a:pt x="10387" y="13745"/>
                  <a:pt x="9985" y="13733"/>
                  <a:pt x="9587" y="13719"/>
                </a:cubicBezTo>
                <a:cubicBezTo>
                  <a:pt x="9297" y="13449"/>
                  <a:pt x="9006" y="13172"/>
                  <a:pt x="8717" y="12883"/>
                </a:cubicBezTo>
                <a:cubicBezTo>
                  <a:pt x="8428" y="12593"/>
                  <a:pt x="8152" y="12303"/>
                  <a:pt x="7881" y="12012"/>
                </a:cubicBezTo>
                <a:cubicBezTo>
                  <a:pt x="7866" y="11614"/>
                  <a:pt x="7855" y="11212"/>
                  <a:pt x="7855" y="10800"/>
                </a:cubicBezTo>
                <a:cubicBezTo>
                  <a:pt x="7855" y="10388"/>
                  <a:pt x="7866" y="9986"/>
                  <a:pt x="7881" y="9587"/>
                </a:cubicBezTo>
                <a:cubicBezTo>
                  <a:pt x="8152" y="9297"/>
                  <a:pt x="8428" y="9007"/>
                  <a:pt x="8717" y="8717"/>
                </a:cubicBezTo>
                <a:cubicBezTo>
                  <a:pt x="9006" y="8428"/>
                  <a:pt x="9297" y="8151"/>
                  <a:pt x="9587" y="7881"/>
                </a:cubicBezTo>
                <a:cubicBezTo>
                  <a:pt x="9985" y="7867"/>
                  <a:pt x="10387" y="7855"/>
                  <a:pt x="10800" y="7855"/>
                </a:cubicBezTo>
                <a:cubicBezTo>
                  <a:pt x="11212" y="7855"/>
                  <a:pt x="11614" y="7867"/>
                  <a:pt x="12012" y="7881"/>
                </a:cubicBezTo>
                <a:cubicBezTo>
                  <a:pt x="12303" y="8151"/>
                  <a:pt x="12593" y="8428"/>
                  <a:pt x="12882" y="8717"/>
                </a:cubicBezTo>
                <a:cubicBezTo>
                  <a:pt x="13172" y="9007"/>
                  <a:pt x="13448" y="9297"/>
                  <a:pt x="13718" y="9587"/>
                </a:cubicBezTo>
                <a:cubicBezTo>
                  <a:pt x="13733" y="9986"/>
                  <a:pt x="13745" y="10388"/>
                  <a:pt x="13745" y="10800"/>
                </a:cubicBezTo>
                <a:cubicBezTo>
                  <a:pt x="13745" y="11212"/>
                  <a:pt x="13733" y="11614"/>
                  <a:pt x="13718" y="12012"/>
                </a:cubicBezTo>
                <a:moveTo>
                  <a:pt x="13185" y="16555"/>
                </a:moveTo>
                <a:cubicBezTo>
                  <a:pt x="12662" y="16219"/>
                  <a:pt x="12120" y="15837"/>
                  <a:pt x="11561" y="15404"/>
                </a:cubicBezTo>
                <a:cubicBezTo>
                  <a:pt x="11844" y="15170"/>
                  <a:pt x="12127" y="14931"/>
                  <a:pt x="12409" y="14677"/>
                </a:cubicBezTo>
                <a:cubicBezTo>
                  <a:pt x="12783" y="14655"/>
                  <a:pt x="13155" y="14631"/>
                  <a:pt x="13517" y="14597"/>
                </a:cubicBezTo>
                <a:cubicBezTo>
                  <a:pt x="13429" y="15295"/>
                  <a:pt x="13316" y="15950"/>
                  <a:pt x="13185" y="16555"/>
                </a:cubicBezTo>
                <a:moveTo>
                  <a:pt x="10800" y="20618"/>
                </a:moveTo>
                <a:cubicBezTo>
                  <a:pt x="9948" y="20618"/>
                  <a:pt x="9181" y="19410"/>
                  <a:pt x="8643" y="17481"/>
                </a:cubicBezTo>
                <a:cubicBezTo>
                  <a:pt x="9339" y="17072"/>
                  <a:pt x="10062" y="16573"/>
                  <a:pt x="10795" y="16011"/>
                </a:cubicBezTo>
                <a:cubicBezTo>
                  <a:pt x="11532" y="16576"/>
                  <a:pt x="12258" y="17070"/>
                  <a:pt x="12957" y="17481"/>
                </a:cubicBezTo>
                <a:cubicBezTo>
                  <a:pt x="12419" y="19410"/>
                  <a:pt x="11652" y="20618"/>
                  <a:pt x="10800" y="20618"/>
                </a:cubicBezTo>
                <a:moveTo>
                  <a:pt x="8083" y="14597"/>
                </a:moveTo>
                <a:cubicBezTo>
                  <a:pt x="8445" y="14631"/>
                  <a:pt x="8816" y="14655"/>
                  <a:pt x="9190" y="14677"/>
                </a:cubicBezTo>
                <a:cubicBezTo>
                  <a:pt x="9471" y="14929"/>
                  <a:pt x="9751" y="15170"/>
                  <a:pt x="10032" y="15403"/>
                </a:cubicBezTo>
                <a:cubicBezTo>
                  <a:pt x="9478" y="15832"/>
                  <a:pt x="8935" y="16221"/>
                  <a:pt x="8415" y="16555"/>
                </a:cubicBezTo>
                <a:cubicBezTo>
                  <a:pt x="8283" y="15950"/>
                  <a:pt x="8171" y="15295"/>
                  <a:pt x="8083" y="14597"/>
                </a:cubicBezTo>
                <a:moveTo>
                  <a:pt x="8415" y="5045"/>
                </a:moveTo>
                <a:cubicBezTo>
                  <a:pt x="8938" y="5381"/>
                  <a:pt x="9480" y="5762"/>
                  <a:pt x="10038" y="6196"/>
                </a:cubicBezTo>
                <a:cubicBezTo>
                  <a:pt x="9756" y="6430"/>
                  <a:pt x="9473" y="6670"/>
                  <a:pt x="9190" y="6924"/>
                </a:cubicBezTo>
                <a:cubicBezTo>
                  <a:pt x="8816" y="6945"/>
                  <a:pt x="8445" y="6969"/>
                  <a:pt x="8083" y="7003"/>
                </a:cubicBezTo>
                <a:cubicBezTo>
                  <a:pt x="8171" y="6305"/>
                  <a:pt x="8283" y="5650"/>
                  <a:pt x="8415" y="5045"/>
                </a:cubicBezTo>
                <a:moveTo>
                  <a:pt x="10800" y="982"/>
                </a:moveTo>
                <a:cubicBezTo>
                  <a:pt x="11652" y="982"/>
                  <a:pt x="12419" y="2191"/>
                  <a:pt x="12957" y="4119"/>
                </a:cubicBezTo>
                <a:cubicBezTo>
                  <a:pt x="12261" y="4528"/>
                  <a:pt x="11537" y="5027"/>
                  <a:pt x="10804" y="5589"/>
                </a:cubicBezTo>
                <a:cubicBezTo>
                  <a:pt x="10067" y="5024"/>
                  <a:pt x="9341" y="4530"/>
                  <a:pt x="8643" y="4119"/>
                </a:cubicBezTo>
                <a:cubicBezTo>
                  <a:pt x="9181" y="2191"/>
                  <a:pt x="9948" y="982"/>
                  <a:pt x="10800" y="982"/>
                </a:cubicBezTo>
                <a:moveTo>
                  <a:pt x="13517" y="7003"/>
                </a:moveTo>
                <a:cubicBezTo>
                  <a:pt x="13155" y="6969"/>
                  <a:pt x="12783" y="6945"/>
                  <a:pt x="12409" y="6924"/>
                </a:cubicBezTo>
                <a:cubicBezTo>
                  <a:pt x="12129" y="6671"/>
                  <a:pt x="11848" y="6430"/>
                  <a:pt x="11568" y="6198"/>
                </a:cubicBezTo>
                <a:cubicBezTo>
                  <a:pt x="12122" y="5768"/>
                  <a:pt x="12665" y="5379"/>
                  <a:pt x="13185" y="5045"/>
                </a:cubicBezTo>
                <a:cubicBezTo>
                  <a:pt x="13316" y="5650"/>
                  <a:pt x="13429" y="6305"/>
                  <a:pt x="13517" y="7003"/>
                </a:cubicBezTo>
                <a:moveTo>
                  <a:pt x="7112" y="7112"/>
                </a:moveTo>
                <a:cubicBezTo>
                  <a:pt x="6194" y="7234"/>
                  <a:pt x="5339" y="7402"/>
                  <a:pt x="4555" y="7604"/>
                </a:cubicBezTo>
                <a:cubicBezTo>
                  <a:pt x="3572" y="5860"/>
                  <a:pt x="3255" y="4460"/>
                  <a:pt x="3858" y="3857"/>
                </a:cubicBezTo>
                <a:cubicBezTo>
                  <a:pt x="4460" y="3255"/>
                  <a:pt x="5860" y="3572"/>
                  <a:pt x="7604" y="4555"/>
                </a:cubicBezTo>
                <a:cubicBezTo>
                  <a:pt x="7402" y="5339"/>
                  <a:pt x="7234" y="6194"/>
                  <a:pt x="7112" y="7112"/>
                </a:cubicBezTo>
                <a:moveTo>
                  <a:pt x="3858" y="17743"/>
                </a:moveTo>
                <a:cubicBezTo>
                  <a:pt x="3255" y="17140"/>
                  <a:pt x="3572" y="15740"/>
                  <a:pt x="4555" y="13996"/>
                </a:cubicBezTo>
                <a:cubicBezTo>
                  <a:pt x="5339" y="14198"/>
                  <a:pt x="6194" y="14366"/>
                  <a:pt x="7112" y="14488"/>
                </a:cubicBezTo>
                <a:cubicBezTo>
                  <a:pt x="7234" y="15406"/>
                  <a:pt x="7402" y="16261"/>
                  <a:pt x="7604" y="17045"/>
                </a:cubicBezTo>
                <a:cubicBezTo>
                  <a:pt x="5860" y="18028"/>
                  <a:pt x="4460" y="18345"/>
                  <a:pt x="3858" y="17743"/>
                </a:cubicBezTo>
                <a:moveTo>
                  <a:pt x="7003" y="13517"/>
                </a:moveTo>
                <a:cubicBezTo>
                  <a:pt x="6305" y="13429"/>
                  <a:pt x="5650" y="13317"/>
                  <a:pt x="5045" y="13185"/>
                </a:cubicBezTo>
                <a:cubicBezTo>
                  <a:pt x="5379" y="12665"/>
                  <a:pt x="5768" y="12122"/>
                  <a:pt x="6197" y="11568"/>
                </a:cubicBezTo>
                <a:cubicBezTo>
                  <a:pt x="6429" y="11848"/>
                  <a:pt x="6671" y="12129"/>
                  <a:pt x="6923" y="12409"/>
                </a:cubicBezTo>
                <a:cubicBezTo>
                  <a:pt x="6944" y="12784"/>
                  <a:pt x="6968" y="13155"/>
                  <a:pt x="7003" y="13517"/>
                </a:cubicBezTo>
                <a:moveTo>
                  <a:pt x="6923" y="9191"/>
                </a:moveTo>
                <a:cubicBezTo>
                  <a:pt x="6669" y="9473"/>
                  <a:pt x="6429" y="9756"/>
                  <a:pt x="6196" y="10039"/>
                </a:cubicBezTo>
                <a:cubicBezTo>
                  <a:pt x="5763" y="9481"/>
                  <a:pt x="5381" y="8938"/>
                  <a:pt x="5045" y="8415"/>
                </a:cubicBezTo>
                <a:cubicBezTo>
                  <a:pt x="5650" y="8283"/>
                  <a:pt x="6305" y="8171"/>
                  <a:pt x="7003" y="8084"/>
                </a:cubicBezTo>
                <a:cubicBezTo>
                  <a:pt x="6968" y="8445"/>
                  <a:pt x="6944" y="8816"/>
                  <a:pt x="6923" y="9191"/>
                </a:cubicBezTo>
                <a:moveTo>
                  <a:pt x="982" y="10800"/>
                </a:moveTo>
                <a:cubicBezTo>
                  <a:pt x="982" y="9948"/>
                  <a:pt x="2190" y="9181"/>
                  <a:pt x="4119" y="8644"/>
                </a:cubicBezTo>
                <a:cubicBezTo>
                  <a:pt x="4530" y="9342"/>
                  <a:pt x="5023" y="10067"/>
                  <a:pt x="5588" y="10805"/>
                </a:cubicBezTo>
                <a:cubicBezTo>
                  <a:pt x="5027" y="11537"/>
                  <a:pt x="4528" y="12262"/>
                  <a:pt x="4119" y="12956"/>
                </a:cubicBezTo>
                <a:cubicBezTo>
                  <a:pt x="2190" y="12419"/>
                  <a:pt x="982" y="11652"/>
                  <a:pt x="982" y="10800"/>
                </a:cubicBezTo>
                <a:moveTo>
                  <a:pt x="21600" y="10800"/>
                </a:moveTo>
                <a:cubicBezTo>
                  <a:pt x="21600" y="9624"/>
                  <a:pt x="20173" y="8571"/>
                  <a:pt x="17918" y="7853"/>
                </a:cubicBezTo>
                <a:cubicBezTo>
                  <a:pt x="19002" y="5750"/>
                  <a:pt x="19269" y="3995"/>
                  <a:pt x="18437" y="3163"/>
                </a:cubicBezTo>
                <a:cubicBezTo>
                  <a:pt x="17605" y="2332"/>
                  <a:pt x="15850" y="2598"/>
                  <a:pt x="13748" y="3682"/>
                </a:cubicBezTo>
                <a:cubicBezTo>
                  <a:pt x="13029" y="1427"/>
                  <a:pt x="11976" y="0"/>
                  <a:pt x="10800" y="0"/>
                </a:cubicBezTo>
                <a:cubicBezTo>
                  <a:pt x="9623" y="0"/>
                  <a:pt x="8571" y="1427"/>
                  <a:pt x="7852" y="3682"/>
                </a:cubicBezTo>
                <a:cubicBezTo>
                  <a:pt x="5750" y="2598"/>
                  <a:pt x="3995" y="2332"/>
                  <a:pt x="3163" y="3163"/>
                </a:cubicBezTo>
                <a:cubicBezTo>
                  <a:pt x="2331" y="3995"/>
                  <a:pt x="2598" y="5750"/>
                  <a:pt x="3682" y="7853"/>
                </a:cubicBezTo>
                <a:cubicBezTo>
                  <a:pt x="1426" y="8571"/>
                  <a:pt x="0" y="9624"/>
                  <a:pt x="0" y="10800"/>
                </a:cubicBezTo>
                <a:cubicBezTo>
                  <a:pt x="0" y="11976"/>
                  <a:pt x="1426" y="13029"/>
                  <a:pt x="3682" y="13748"/>
                </a:cubicBezTo>
                <a:cubicBezTo>
                  <a:pt x="2598" y="15851"/>
                  <a:pt x="2331" y="17605"/>
                  <a:pt x="3163" y="18437"/>
                </a:cubicBezTo>
                <a:cubicBezTo>
                  <a:pt x="3995" y="19268"/>
                  <a:pt x="5750" y="19002"/>
                  <a:pt x="7852" y="17918"/>
                </a:cubicBezTo>
                <a:cubicBezTo>
                  <a:pt x="8571" y="20173"/>
                  <a:pt x="9623" y="21600"/>
                  <a:pt x="10800" y="21600"/>
                </a:cubicBezTo>
                <a:cubicBezTo>
                  <a:pt x="11976" y="21600"/>
                  <a:pt x="13029" y="20173"/>
                  <a:pt x="13748" y="17918"/>
                </a:cubicBezTo>
                <a:cubicBezTo>
                  <a:pt x="15850" y="19002"/>
                  <a:pt x="17605" y="19268"/>
                  <a:pt x="18437" y="18437"/>
                </a:cubicBezTo>
                <a:cubicBezTo>
                  <a:pt x="19269" y="17605"/>
                  <a:pt x="19002" y="15851"/>
                  <a:pt x="17918" y="13748"/>
                </a:cubicBezTo>
                <a:cubicBezTo>
                  <a:pt x="20173" y="13029"/>
                  <a:pt x="21600" y="11976"/>
                  <a:pt x="21600" y="10800"/>
                </a:cubicBezTo>
                <a:moveTo>
                  <a:pt x="10800" y="9818"/>
                </a:moveTo>
                <a:cubicBezTo>
                  <a:pt x="10258" y="9818"/>
                  <a:pt x="9818" y="10258"/>
                  <a:pt x="9818" y="10800"/>
                </a:cubicBezTo>
                <a:cubicBezTo>
                  <a:pt x="9818" y="11342"/>
                  <a:pt x="10258" y="11782"/>
                  <a:pt x="10800" y="11782"/>
                </a:cubicBezTo>
                <a:cubicBezTo>
                  <a:pt x="11342" y="11782"/>
                  <a:pt x="11782" y="11342"/>
                  <a:pt x="11782" y="10800"/>
                </a:cubicBezTo>
                <a:cubicBezTo>
                  <a:pt x="11782" y="10258"/>
                  <a:pt x="11342" y="9818"/>
                  <a:pt x="10800" y="9818"/>
                </a:cubicBezTo>
              </a:path>
            </a:pathLst>
          </a:custGeom>
          <a:solidFill>
            <a:schemeClr val="tx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500" kern="1200" dirty="0"/>
          </a:p>
        </p:txBody>
      </p:sp>
      <p:sp>
        <p:nvSpPr>
          <p:cNvPr id="10" name="Shape 2782"/>
          <p:cNvSpPr/>
          <p:nvPr/>
        </p:nvSpPr>
        <p:spPr>
          <a:xfrm>
            <a:off x="3453801" y="2616244"/>
            <a:ext cx="272520" cy="235186"/>
          </a:xfrm>
          <a:custGeom>
            <a:avLst/>
            <a:gdLst/>
            <a:ahLst/>
            <a:cxnLst>
              <a:cxn ang="0">
                <a:pos x="wd2" y="hd2"/>
              </a:cxn>
              <a:cxn ang="5400000">
                <a:pos x="wd2" y="hd2"/>
              </a:cxn>
              <a:cxn ang="10800000">
                <a:pos x="wd2" y="hd2"/>
              </a:cxn>
              <a:cxn ang="16200000">
                <a:pos x="wd2" y="hd2"/>
              </a:cxn>
            </a:cxnLst>
            <a:rect l="0" t="0"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tx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500" kern="1200" dirty="0"/>
          </a:p>
        </p:txBody>
      </p:sp>
      <p:sp>
        <p:nvSpPr>
          <p:cNvPr id="11" name="Shape 2779"/>
          <p:cNvSpPr/>
          <p:nvPr/>
        </p:nvSpPr>
        <p:spPr>
          <a:xfrm>
            <a:off x="5508675" y="2579700"/>
            <a:ext cx="198004" cy="272256"/>
          </a:xfrm>
          <a:custGeom>
            <a:avLst/>
            <a:gdLst/>
            <a:ahLst/>
            <a:cxnLst>
              <a:cxn ang="0">
                <a:pos x="wd2" y="hd2"/>
              </a:cxn>
              <a:cxn ang="5400000">
                <a:pos x="wd2" y="hd2"/>
              </a:cxn>
              <a:cxn ang="10800000">
                <a:pos x="wd2" y="hd2"/>
              </a:cxn>
              <a:cxn ang="16200000">
                <a:pos x="wd2" y="hd2"/>
              </a:cxn>
            </a:cxnLst>
            <a:rect l="0" t="0" r="r" b="b"/>
            <a:pathLst>
              <a:path w="21600" h="21600" extrusionOk="0">
                <a:moveTo>
                  <a:pt x="1867" y="16691"/>
                </a:moveTo>
                <a:lnTo>
                  <a:pt x="5303" y="12525"/>
                </a:lnTo>
                <a:lnTo>
                  <a:pt x="5294" y="12521"/>
                </a:lnTo>
                <a:cubicBezTo>
                  <a:pt x="5355" y="12447"/>
                  <a:pt x="5400" y="12365"/>
                  <a:pt x="5400" y="12273"/>
                </a:cubicBezTo>
                <a:cubicBezTo>
                  <a:pt x="5400" y="12001"/>
                  <a:pt x="5098" y="11782"/>
                  <a:pt x="4725" y="11782"/>
                </a:cubicBezTo>
                <a:lnTo>
                  <a:pt x="3375" y="11782"/>
                </a:lnTo>
                <a:lnTo>
                  <a:pt x="6615" y="8640"/>
                </a:lnTo>
                <a:lnTo>
                  <a:pt x="6606" y="8635"/>
                </a:lnTo>
                <a:cubicBezTo>
                  <a:pt x="6691" y="8553"/>
                  <a:pt x="6750" y="8456"/>
                  <a:pt x="6750" y="8345"/>
                </a:cubicBezTo>
                <a:cubicBezTo>
                  <a:pt x="6750" y="8075"/>
                  <a:pt x="6448" y="7855"/>
                  <a:pt x="6075" y="7855"/>
                </a:cubicBezTo>
                <a:lnTo>
                  <a:pt x="4855" y="7855"/>
                </a:lnTo>
                <a:lnTo>
                  <a:pt x="8548" y="4785"/>
                </a:lnTo>
                <a:lnTo>
                  <a:pt x="8544" y="4782"/>
                </a:lnTo>
                <a:cubicBezTo>
                  <a:pt x="8683" y="4691"/>
                  <a:pt x="8775" y="4564"/>
                  <a:pt x="8775" y="4418"/>
                </a:cubicBezTo>
                <a:cubicBezTo>
                  <a:pt x="8775" y="4147"/>
                  <a:pt x="8473" y="3927"/>
                  <a:pt x="8100" y="3927"/>
                </a:cubicBezTo>
                <a:lnTo>
                  <a:pt x="7029" y="3927"/>
                </a:lnTo>
                <a:lnTo>
                  <a:pt x="10800" y="1185"/>
                </a:lnTo>
                <a:lnTo>
                  <a:pt x="14571" y="3927"/>
                </a:lnTo>
                <a:lnTo>
                  <a:pt x="13500" y="3927"/>
                </a:lnTo>
                <a:cubicBezTo>
                  <a:pt x="13128" y="3927"/>
                  <a:pt x="12825" y="4147"/>
                  <a:pt x="12825" y="4418"/>
                </a:cubicBezTo>
                <a:cubicBezTo>
                  <a:pt x="12825" y="4564"/>
                  <a:pt x="12917" y="4691"/>
                  <a:pt x="13056" y="4782"/>
                </a:cubicBezTo>
                <a:lnTo>
                  <a:pt x="13052" y="4785"/>
                </a:lnTo>
                <a:lnTo>
                  <a:pt x="16744" y="7855"/>
                </a:lnTo>
                <a:lnTo>
                  <a:pt x="15525" y="7855"/>
                </a:lnTo>
                <a:cubicBezTo>
                  <a:pt x="15153" y="7855"/>
                  <a:pt x="14850" y="8075"/>
                  <a:pt x="14850" y="8345"/>
                </a:cubicBezTo>
                <a:cubicBezTo>
                  <a:pt x="14850" y="8456"/>
                  <a:pt x="14909" y="8553"/>
                  <a:pt x="14994" y="8635"/>
                </a:cubicBezTo>
                <a:lnTo>
                  <a:pt x="14985" y="8640"/>
                </a:lnTo>
                <a:lnTo>
                  <a:pt x="18225" y="11782"/>
                </a:lnTo>
                <a:lnTo>
                  <a:pt x="16875" y="11782"/>
                </a:lnTo>
                <a:cubicBezTo>
                  <a:pt x="16503" y="11782"/>
                  <a:pt x="16200" y="12001"/>
                  <a:pt x="16200" y="12273"/>
                </a:cubicBezTo>
                <a:cubicBezTo>
                  <a:pt x="16200" y="12365"/>
                  <a:pt x="16244" y="12447"/>
                  <a:pt x="16306" y="12521"/>
                </a:cubicBezTo>
                <a:lnTo>
                  <a:pt x="16296" y="12525"/>
                </a:lnTo>
                <a:lnTo>
                  <a:pt x="19733" y="16691"/>
                </a:lnTo>
                <a:cubicBezTo>
                  <a:pt x="19733" y="16691"/>
                  <a:pt x="1867" y="16691"/>
                  <a:pt x="1867" y="16691"/>
                </a:cubicBezTo>
                <a:close/>
                <a:moveTo>
                  <a:pt x="12150" y="20618"/>
                </a:moveTo>
                <a:lnTo>
                  <a:pt x="9450" y="20618"/>
                </a:lnTo>
                <a:lnTo>
                  <a:pt x="9450" y="17673"/>
                </a:lnTo>
                <a:lnTo>
                  <a:pt x="12150" y="17673"/>
                </a:lnTo>
                <a:cubicBezTo>
                  <a:pt x="12150" y="17673"/>
                  <a:pt x="12150" y="20618"/>
                  <a:pt x="12150" y="20618"/>
                </a:cubicBezTo>
                <a:close/>
                <a:moveTo>
                  <a:pt x="21494" y="16933"/>
                </a:moveTo>
                <a:lnTo>
                  <a:pt x="21503" y="16929"/>
                </a:lnTo>
                <a:lnTo>
                  <a:pt x="18067" y="12764"/>
                </a:lnTo>
                <a:lnTo>
                  <a:pt x="19575" y="12764"/>
                </a:lnTo>
                <a:cubicBezTo>
                  <a:pt x="19948" y="12764"/>
                  <a:pt x="20250" y="12544"/>
                  <a:pt x="20250" y="12273"/>
                </a:cubicBezTo>
                <a:cubicBezTo>
                  <a:pt x="20250" y="12162"/>
                  <a:pt x="20191" y="12066"/>
                  <a:pt x="20106" y="11983"/>
                </a:cubicBezTo>
                <a:lnTo>
                  <a:pt x="20115" y="11978"/>
                </a:lnTo>
                <a:lnTo>
                  <a:pt x="16875" y="8836"/>
                </a:lnTo>
                <a:lnTo>
                  <a:pt x="18225" y="8836"/>
                </a:lnTo>
                <a:cubicBezTo>
                  <a:pt x="18598" y="8836"/>
                  <a:pt x="18900" y="8617"/>
                  <a:pt x="18900" y="8345"/>
                </a:cubicBezTo>
                <a:cubicBezTo>
                  <a:pt x="18900" y="8200"/>
                  <a:pt x="18808" y="8072"/>
                  <a:pt x="18669" y="7982"/>
                </a:cubicBezTo>
                <a:lnTo>
                  <a:pt x="18673" y="7978"/>
                </a:lnTo>
                <a:lnTo>
                  <a:pt x="14980" y="4909"/>
                </a:lnTo>
                <a:lnTo>
                  <a:pt x="16200" y="4909"/>
                </a:lnTo>
                <a:cubicBezTo>
                  <a:pt x="16573" y="4909"/>
                  <a:pt x="16875" y="4690"/>
                  <a:pt x="16875" y="4418"/>
                </a:cubicBezTo>
                <a:cubicBezTo>
                  <a:pt x="16875" y="4283"/>
                  <a:pt x="16800" y="4160"/>
                  <a:pt x="16677" y="4071"/>
                </a:cubicBezTo>
                <a:lnTo>
                  <a:pt x="11277" y="144"/>
                </a:lnTo>
                <a:cubicBezTo>
                  <a:pt x="11155" y="55"/>
                  <a:pt x="10986" y="0"/>
                  <a:pt x="10800" y="0"/>
                </a:cubicBezTo>
                <a:cubicBezTo>
                  <a:pt x="10614" y="0"/>
                  <a:pt x="10445" y="55"/>
                  <a:pt x="10323" y="144"/>
                </a:cubicBezTo>
                <a:lnTo>
                  <a:pt x="4923" y="4071"/>
                </a:lnTo>
                <a:cubicBezTo>
                  <a:pt x="4801" y="4160"/>
                  <a:pt x="4725" y="4283"/>
                  <a:pt x="4725" y="4418"/>
                </a:cubicBezTo>
                <a:cubicBezTo>
                  <a:pt x="4725" y="4690"/>
                  <a:pt x="5028" y="4909"/>
                  <a:pt x="5400" y="4909"/>
                </a:cubicBezTo>
                <a:lnTo>
                  <a:pt x="6619" y="4909"/>
                </a:lnTo>
                <a:lnTo>
                  <a:pt x="2927" y="7978"/>
                </a:lnTo>
                <a:lnTo>
                  <a:pt x="2931" y="7982"/>
                </a:lnTo>
                <a:cubicBezTo>
                  <a:pt x="2792" y="8072"/>
                  <a:pt x="2700" y="8200"/>
                  <a:pt x="2700" y="8345"/>
                </a:cubicBezTo>
                <a:cubicBezTo>
                  <a:pt x="2700" y="8617"/>
                  <a:pt x="3003" y="8836"/>
                  <a:pt x="3375" y="8836"/>
                </a:cubicBezTo>
                <a:lnTo>
                  <a:pt x="4725" y="8836"/>
                </a:lnTo>
                <a:lnTo>
                  <a:pt x="1485" y="11978"/>
                </a:lnTo>
                <a:lnTo>
                  <a:pt x="1494" y="11983"/>
                </a:lnTo>
                <a:cubicBezTo>
                  <a:pt x="1409" y="12066"/>
                  <a:pt x="1350" y="12162"/>
                  <a:pt x="1350" y="12273"/>
                </a:cubicBezTo>
                <a:cubicBezTo>
                  <a:pt x="1350" y="12544"/>
                  <a:pt x="1653" y="12764"/>
                  <a:pt x="2025" y="12764"/>
                </a:cubicBezTo>
                <a:lnTo>
                  <a:pt x="3533" y="12764"/>
                </a:lnTo>
                <a:lnTo>
                  <a:pt x="96" y="16929"/>
                </a:lnTo>
                <a:lnTo>
                  <a:pt x="106" y="16933"/>
                </a:lnTo>
                <a:cubicBezTo>
                  <a:pt x="44" y="17007"/>
                  <a:pt x="0" y="17089"/>
                  <a:pt x="0" y="17182"/>
                </a:cubicBezTo>
                <a:cubicBezTo>
                  <a:pt x="0" y="17453"/>
                  <a:pt x="303" y="17673"/>
                  <a:pt x="675" y="17673"/>
                </a:cubicBezTo>
                <a:lnTo>
                  <a:pt x="8100" y="17673"/>
                </a:lnTo>
                <a:lnTo>
                  <a:pt x="8100" y="21109"/>
                </a:lnTo>
                <a:cubicBezTo>
                  <a:pt x="8100" y="21380"/>
                  <a:pt x="8403" y="21600"/>
                  <a:pt x="8775" y="21600"/>
                </a:cubicBezTo>
                <a:lnTo>
                  <a:pt x="12825" y="21600"/>
                </a:lnTo>
                <a:cubicBezTo>
                  <a:pt x="13198" y="21600"/>
                  <a:pt x="13500" y="21380"/>
                  <a:pt x="13500" y="21109"/>
                </a:cubicBezTo>
                <a:lnTo>
                  <a:pt x="13500" y="17673"/>
                </a:lnTo>
                <a:lnTo>
                  <a:pt x="20925" y="17673"/>
                </a:lnTo>
                <a:cubicBezTo>
                  <a:pt x="21298" y="17673"/>
                  <a:pt x="21600" y="17453"/>
                  <a:pt x="21600" y="17182"/>
                </a:cubicBezTo>
                <a:cubicBezTo>
                  <a:pt x="21600" y="17089"/>
                  <a:pt x="21555" y="17007"/>
                  <a:pt x="21494" y="16933"/>
                </a:cubicBezTo>
              </a:path>
            </a:pathLst>
          </a:custGeom>
          <a:solidFill>
            <a:schemeClr val="tx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500" kern="1200" dirty="0"/>
          </a:p>
        </p:txBody>
      </p:sp>
      <p:sp>
        <p:nvSpPr>
          <p:cNvPr id="12" name="Shape 2783"/>
          <p:cNvSpPr/>
          <p:nvPr/>
        </p:nvSpPr>
        <p:spPr>
          <a:xfrm>
            <a:off x="7524764" y="2608201"/>
            <a:ext cx="272258" cy="235132"/>
          </a:xfrm>
          <a:custGeom>
            <a:avLst/>
            <a:gdLst/>
            <a:ahLst/>
            <a:cxnLst>
              <a:cxn ang="0">
                <a:pos x="wd2" y="hd2"/>
              </a:cxn>
              <a:cxn ang="5400000">
                <a:pos x="wd2" y="hd2"/>
              </a:cxn>
              <a:cxn ang="10800000">
                <a:pos x="wd2" y="hd2"/>
              </a:cxn>
              <a:cxn ang="16200000">
                <a:pos x="wd2" y="hd2"/>
              </a:cxn>
            </a:cxnLst>
            <a:rect l="0" t="0" r="r" b="b"/>
            <a:pathLst>
              <a:path w="21600" h="21600" extrusionOk="0">
                <a:moveTo>
                  <a:pt x="10800" y="15855"/>
                </a:moveTo>
                <a:lnTo>
                  <a:pt x="1633" y="10800"/>
                </a:lnTo>
                <a:lnTo>
                  <a:pt x="4615" y="9156"/>
                </a:lnTo>
                <a:lnTo>
                  <a:pt x="10589" y="12450"/>
                </a:lnTo>
                <a:lnTo>
                  <a:pt x="10591" y="12446"/>
                </a:lnTo>
                <a:cubicBezTo>
                  <a:pt x="10654" y="12482"/>
                  <a:pt x="10724" y="12505"/>
                  <a:pt x="10800" y="12505"/>
                </a:cubicBezTo>
                <a:cubicBezTo>
                  <a:pt x="10876" y="12505"/>
                  <a:pt x="10946" y="12482"/>
                  <a:pt x="11009" y="12446"/>
                </a:cubicBezTo>
                <a:lnTo>
                  <a:pt x="11011" y="12450"/>
                </a:lnTo>
                <a:lnTo>
                  <a:pt x="16985" y="9156"/>
                </a:lnTo>
                <a:lnTo>
                  <a:pt x="19967" y="10800"/>
                </a:lnTo>
                <a:cubicBezTo>
                  <a:pt x="19967" y="10800"/>
                  <a:pt x="10800" y="15855"/>
                  <a:pt x="10800" y="15855"/>
                </a:cubicBezTo>
                <a:close/>
                <a:moveTo>
                  <a:pt x="19967" y="15347"/>
                </a:moveTo>
                <a:lnTo>
                  <a:pt x="10800" y="20402"/>
                </a:lnTo>
                <a:lnTo>
                  <a:pt x="1633" y="15347"/>
                </a:lnTo>
                <a:lnTo>
                  <a:pt x="4615" y="13703"/>
                </a:lnTo>
                <a:lnTo>
                  <a:pt x="10589" y="16997"/>
                </a:lnTo>
                <a:lnTo>
                  <a:pt x="10591" y="16994"/>
                </a:lnTo>
                <a:cubicBezTo>
                  <a:pt x="10654" y="17029"/>
                  <a:pt x="10724" y="17053"/>
                  <a:pt x="10800" y="17053"/>
                </a:cubicBezTo>
                <a:cubicBezTo>
                  <a:pt x="10876" y="17053"/>
                  <a:pt x="10946" y="17029"/>
                  <a:pt x="11009" y="16994"/>
                </a:cubicBezTo>
                <a:lnTo>
                  <a:pt x="11011" y="16997"/>
                </a:lnTo>
                <a:lnTo>
                  <a:pt x="16985" y="13703"/>
                </a:lnTo>
                <a:cubicBezTo>
                  <a:pt x="16985" y="13703"/>
                  <a:pt x="19967" y="15347"/>
                  <a:pt x="19967" y="15347"/>
                </a:cubicBezTo>
                <a:close/>
                <a:moveTo>
                  <a:pt x="1633" y="6253"/>
                </a:moveTo>
                <a:lnTo>
                  <a:pt x="10800" y="1198"/>
                </a:lnTo>
                <a:lnTo>
                  <a:pt x="19967" y="6253"/>
                </a:lnTo>
                <a:lnTo>
                  <a:pt x="10800" y="11307"/>
                </a:lnTo>
                <a:cubicBezTo>
                  <a:pt x="10800" y="11307"/>
                  <a:pt x="1633" y="6253"/>
                  <a:pt x="1633" y="6253"/>
                </a:cubicBezTo>
                <a:close/>
                <a:moveTo>
                  <a:pt x="21600" y="10800"/>
                </a:moveTo>
                <a:cubicBezTo>
                  <a:pt x="21600" y="10574"/>
                  <a:pt x="21484" y="10383"/>
                  <a:pt x="21319" y="10290"/>
                </a:cubicBezTo>
                <a:lnTo>
                  <a:pt x="21320" y="10287"/>
                </a:lnTo>
                <a:lnTo>
                  <a:pt x="18127" y="8526"/>
                </a:lnTo>
                <a:lnTo>
                  <a:pt x="21320" y="6766"/>
                </a:lnTo>
                <a:lnTo>
                  <a:pt x="21319" y="6762"/>
                </a:lnTo>
                <a:cubicBezTo>
                  <a:pt x="21484" y="6671"/>
                  <a:pt x="21600" y="6479"/>
                  <a:pt x="21600" y="6253"/>
                </a:cubicBezTo>
                <a:cubicBezTo>
                  <a:pt x="21600" y="6027"/>
                  <a:pt x="21484" y="5835"/>
                  <a:pt x="21319" y="5743"/>
                </a:cubicBezTo>
                <a:lnTo>
                  <a:pt x="21320" y="5740"/>
                </a:lnTo>
                <a:lnTo>
                  <a:pt x="11011" y="56"/>
                </a:lnTo>
                <a:lnTo>
                  <a:pt x="11009" y="59"/>
                </a:lnTo>
                <a:cubicBezTo>
                  <a:pt x="10946" y="23"/>
                  <a:pt x="10876" y="0"/>
                  <a:pt x="10800" y="0"/>
                </a:cubicBezTo>
                <a:cubicBezTo>
                  <a:pt x="10724" y="0"/>
                  <a:pt x="10654" y="23"/>
                  <a:pt x="10591" y="59"/>
                </a:cubicBezTo>
                <a:lnTo>
                  <a:pt x="10589" y="56"/>
                </a:lnTo>
                <a:lnTo>
                  <a:pt x="280" y="5740"/>
                </a:lnTo>
                <a:lnTo>
                  <a:pt x="281" y="5743"/>
                </a:lnTo>
                <a:cubicBezTo>
                  <a:pt x="116" y="5835"/>
                  <a:pt x="0" y="6027"/>
                  <a:pt x="0" y="6253"/>
                </a:cubicBezTo>
                <a:cubicBezTo>
                  <a:pt x="0" y="6479"/>
                  <a:pt x="116" y="6671"/>
                  <a:pt x="281" y="6762"/>
                </a:cubicBezTo>
                <a:lnTo>
                  <a:pt x="280" y="6766"/>
                </a:lnTo>
                <a:lnTo>
                  <a:pt x="3473" y="8526"/>
                </a:lnTo>
                <a:lnTo>
                  <a:pt x="280" y="10287"/>
                </a:lnTo>
                <a:lnTo>
                  <a:pt x="281" y="10290"/>
                </a:lnTo>
                <a:cubicBezTo>
                  <a:pt x="116" y="10383"/>
                  <a:pt x="0" y="10574"/>
                  <a:pt x="0" y="10800"/>
                </a:cubicBezTo>
                <a:cubicBezTo>
                  <a:pt x="0" y="11026"/>
                  <a:pt x="116" y="11218"/>
                  <a:pt x="281" y="11310"/>
                </a:cubicBezTo>
                <a:lnTo>
                  <a:pt x="280" y="11313"/>
                </a:lnTo>
                <a:lnTo>
                  <a:pt x="3473" y="13074"/>
                </a:lnTo>
                <a:lnTo>
                  <a:pt x="280" y="14834"/>
                </a:lnTo>
                <a:lnTo>
                  <a:pt x="281" y="14838"/>
                </a:lnTo>
                <a:cubicBezTo>
                  <a:pt x="116" y="14930"/>
                  <a:pt x="0" y="15121"/>
                  <a:pt x="0" y="15347"/>
                </a:cubicBezTo>
                <a:cubicBezTo>
                  <a:pt x="0" y="15574"/>
                  <a:pt x="116" y="15765"/>
                  <a:pt x="281" y="15857"/>
                </a:cubicBezTo>
                <a:lnTo>
                  <a:pt x="280" y="15860"/>
                </a:lnTo>
                <a:lnTo>
                  <a:pt x="10589" y="21544"/>
                </a:lnTo>
                <a:lnTo>
                  <a:pt x="10591" y="21541"/>
                </a:lnTo>
                <a:cubicBezTo>
                  <a:pt x="10654" y="21577"/>
                  <a:pt x="10724" y="21600"/>
                  <a:pt x="10800" y="21600"/>
                </a:cubicBezTo>
                <a:cubicBezTo>
                  <a:pt x="10876" y="21600"/>
                  <a:pt x="10946" y="21577"/>
                  <a:pt x="11009" y="21541"/>
                </a:cubicBezTo>
                <a:lnTo>
                  <a:pt x="11011" y="21544"/>
                </a:lnTo>
                <a:lnTo>
                  <a:pt x="21320" y="15860"/>
                </a:lnTo>
                <a:lnTo>
                  <a:pt x="21319" y="15857"/>
                </a:lnTo>
                <a:cubicBezTo>
                  <a:pt x="21484" y="15765"/>
                  <a:pt x="21600" y="15574"/>
                  <a:pt x="21600" y="15347"/>
                </a:cubicBezTo>
                <a:cubicBezTo>
                  <a:pt x="21600" y="15121"/>
                  <a:pt x="21484" y="14930"/>
                  <a:pt x="21319" y="14838"/>
                </a:cubicBezTo>
                <a:lnTo>
                  <a:pt x="21320" y="14834"/>
                </a:lnTo>
                <a:lnTo>
                  <a:pt x="18127" y="13074"/>
                </a:lnTo>
                <a:lnTo>
                  <a:pt x="21320" y="11313"/>
                </a:lnTo>
                <a:lnTo>
                  <a:pt x="21319" y="11310"/>
                </a:lnTo>
                <a:cubicBezTo>
                  <a:pt x="21484" y="11218"/>
                  <a:pt x="21600" y="11026"/>
                  <a:pt x="21600" y="10800"/>
                </a:cubicBezTo>
              </a:path>
            </a:pathLst>
          </a:custGeom>
          <a:solidFill>
            <a:schemeClr val="tx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500" kern="1200" dirty="0"/>
          </a:p>
        </p:txBody>
      </p:sp>
      <p:sp>
        <p:nvSpPr>
          <p:cNvPr id="13" name="Text Placeholder 14"/>
          <p:cNvSpPr>
            <a:spLocks noGrp="1"/>
          </p:cNvSpPr>
          <p:nvPr>
            <p:ph type="body" sz="quarter" idx="27"/>
          </p:nvPr>
        </p:nvSpPr>
        <p:spPr>
          <a:xfrm>
            <a:off x="556590" y="3058911"/>
            <a:ext cx="1861759" cy="246221"/>
          </a:xfrm>
        </p:spPr>
        <p:txBody>
          <a:bodyPr/>
          <a:lstStyle>
            <a:lvl1pPr marL="0" indent="0" algn="ctr">
              <a:lnSpc>
                <a:spcPct val="80000"/>
              </a:lnSpc>
              <a:buNone/>
              <a:defRPr sz="1200" b="1" i="0">
                <a:solidFill>
                  <a:srgbClr val="428175"/>
                </a:solidFill>
                <a:latin typeface="Helvetica"/>
                <a:cs typeface="Helvetica"/>
              </a:defRPr>
            </a:lvl1pPr>
          </a:lstStyle>
          <a:p>
            <a:pPr lvl="0"/>
            <a:endParaRPr lang="en-US" dirty="0"/>
          </a:p>
        </p:txBody>
      </p:sp>
      <p:sp>
        <p:nvSpPr>
          <p:cNvPr id="14" name="Text Placeholder 18"/>
          <p:cNvSpPr>
            <a:spLocks noGrp="1"/>
          </p:cNvSpPr>
          <p:nvPr>
            <p:ph type="body" sz="quarter" idx="28"/>
          </p:nvPr>
        </p:nvSpPr>
        <p:spPr>
          <a:xfrm>
            <a:off x="556591" y="3508426"/>
            <a:ext cx="1861758" cy="246221"/>
          </a:xfrm>
        </p:spPr>
        <p:txBody>
          <a:bodyPr/>
          <a:lstStyle>
            <a:lvl1pPr marL="0" indent="0" algn="ctr">
              <a:lnSpc>
                <a:spcPct val="100000"/>
              </a:lnSpc>
              <a:buNone/>
              <a:defRPr sz="1000">
                <a:latin typeface="Helvetica"/>
                <a:cs typeface="Helvetica"/>
              </a:defRPr>
            </a:lvl1pPr>
          </a:lstStyle>
          <a:p>
            <a:pPr lvl="0"/>
            <a:endParaRPr lang="en-US" dirty="0"/>
          </a:p>
        </p:txBody>
      </p:sp>
      <p:sp>
        <p:nvSpPr>
          <p:cNvPr id="15" name="Text Placeholder 14"/>
          <p:cNvSpPr>
            <a:spLocks noGrp="1"/>
          </p:cNvSpPr>
          <p:nvPr>
            <p:ph type="body" sz="quarter" idx="29"/>
          </p:nvPr>
        </p:nvSpPr>
        <p:spPr>
          <a:xfrm>
            <a:off x="2610226" y="3057305"/>
            <a:ext cx="1861759" cy="246221"/>
          </a:xfrm>
        </p:spPr>
        <p:txBody>
          <a:bodyPr/>
          <a:lstStyle>
            <a:lvl1pPr marL="0" indent="0" algn="ctr">
              <a:lnSpc>
                <a:spcPct val="80000"/>
              </a:lnSpc>
              <a:buNone/>
              <a:defRPr sz="1200" b="1" i="0">
                <a:solidFill>
                  <a:srgbClr val="428175"/>
                </a:solidFill>
                <a:latin typeface="Helvetica"/>
                <a:cs typeface="Helvetica"/>
              </a:defRPr>
            </a:lvl1pPr>
          </a:lstStyle>
          <a:p>
            <a:pPr lvl="0"/>
            <a:endParaRPr lang="en-US" dirty="0"/>
          </a:p>
        </p:txBody>
      </p:sp>
      <p:sp>
        <p:nvSpPr>
          <p:cNvPr id="16" name="Text Placeholder 18"/>
          <p:cNvSpPr>
            <a:spLocks noGrp="1"/>
          </p:cNvSpPr>
          <p:nvPr>
            <p:ph type="body" sz="quarter" idx="30"/>
          </p:nvPr>
        </p:nvSpPr>
        <p:spPr>
          <a:xfrm>
            <a:off x="2610227" y="3506820"/>
            <a:ext cx="1861758" cy="246221"/>
          </a:xfrm>
        </p:spPr>
        <p:txBody>
          <a:bodyPr/>
          <a:lstStyle>
            <a:lvl1pPr marL="0" indent="0" algn="ctr">
              <a:lnSpc>
                <a:spcPct val="100000"/>
              </a:lnSpc>
              <a:buNone/>
              <a:defRPr sz="1000">
                <a:latin typeface="Helvetica"/>
                <a:cs typeface="Helvetica"/>
              </a:defRPr>
            </a:lvl1pPr>
          </a:lstStyle>
          <a:p>
            <a:pPr lvl="0"/>
            <a:endParaRPr lang="en-US" dirty="0"/>
          </a:p>
        </p:txBody>
      </p:sp>
      <p:sp>
        <p:nvSpPr>
          <p:cNvPr id="17" name="Text Placeholder 14"/>
          <p:cNvSpPr>
            <a:spLocks noGrp="1"/>
          </p:cNvSpPr>
          <p:nvPr>
            <p:ph type="body" sz="quarter" idx="31"/>
          </p:nvPr>
        </p:nvSpPr>
        <p:spPr>
          <a:xfrm>
            <a:off x="4681644" y="3057305"/>
            <a:ext cx="1861759" cy="246221"/>
          </a:xfrm>
        </p:spPr>
        <p:txBody>
          <a:bodyPr/>
          <a:lstStyle>
            <a:lvl1pPr marL="0" indent="0" algn="ctr">
              <a:lnSpc>
                <a:spcPct val="80000"/>
              </a:lnSpc>
              <a:buNone/>
              <a:defRPr sz="1200" b="1" i="0">
                <a:solidFill>
                  <a:srgbClr val="428175"/>
                </a:solidFill>
                <a:latin typeface="Helvetica"/>
                <a:cs typeface="Helvetica"/>
              </a:defRPr>
            </a:lvl1pPr>
          </a:lstStyle>
          <a:p>
            <a:pPr lvl="0"/>
            <a:endParaRPr lang="en-US" dirty="0"/>
          </a:p>
        </p:txBody>
      </p:sp>
      <p:sp>
        <p:nvSpPr>
          <p:cNvPr id="18" name="Text Placeholder 18"/>
          <p:cNvSpPr>
            <a:spLocks noGrp="1"/>
          </p:cNvSpPr>
          <p:nvPr>
            <p:ph type="body" sz="quarter" idx="32"/>
          </p:nvPr>
        </p:nvSpPr>
        <p:spPr>
          <a:xfrm>
            <a:off x="4681645" y="3506820"/>
            <a:ext cx="1861758" cy="246221"/>
          </a:xfrm>
        </p:spPr>
        <p:txBody>
          <a:bodyPr/>
          <a:lstStyle>
            <a:lvl1pPr marL="0" indent="0" algn="ctr">
              <a:lnSpc>
                <a:spcPct val="100000"/>
              </a:lnSpc>
              <a:buNone/>
              <a:defRPr sz="1000">
                <a:latin typeface="Helvetica"/>
                <a:cs typeface="Helvetica"/>
              </a:defRPr>
            </a:lvl1pPr>
          </a:lstStyle>
          <a:p>
            <a:pPr lvl="0"/>
            <a:endParaRPr lang="en-US" dirty="0"/>
          </a:p>
        </p:txBody>
      </p:sp>
      <p:sp>
        <p:nvSpPr>
          <p:cNvPr id="19" name="Text Placeholder 14"/>
          <p:cNvSpPr>
            <a:spLocks noGrp="1"/>
          </p:cNvSpPr>
          <p:nvPr>
            <p:ph type="body" sz="quarter" idx="33"/>
          </p:nvPr>
        </p:nvSpPr>
        <p:spPr>
          <a:xfrm>
            <a:off x="6735281" y="3058911"/>
            <a:ext cx="1861759" cy="246221"/>
          </a:xfrm>
        </p:spPr>
        <p:txBody>
          <a:bodyPr/>
          <a:lstStyle>
            <a:lvl1pPr marL="0" indent="0" algn="ctr">
              <a:lnSpc>
                <a:spcPct val="80000"/>
              </a:lnSpc>
              <a:buNone/>
              <a:defRPr sz="1200" b="1" i="0">
                <a:solidFill>
                  <a:srgbClr val="428175"/>
                </a:solidFill>
                <a:latin typeface="Helvetica"/>
                <a:cs typeface="Helvetica"/>
              </a:defRPr>
            </a:lvl1pPr>
          </a:lstStyle>
          <a:p>
            <a:pPr lvl="0"/>
            <a:endParaRPr lang="en-US" dirty="0"/>
          </a:p>
        </p:txBody>
      </p:sp>
      <p:sp>
        <p:nvSpPr>
          <p:cNvPr id="20" name="Text Placeholder 18"/>
          <p:cNvSpPr>
            <a:spLocks noGrp="1"/>
          </p:cNvSpPr>
          <p:nvPr>
            <p:ph type="body" sz="quarter" idx="34"/>
          </p:nvPr>
        </p:nvSpPr>
        <p:spPr>
          <a:xfrm>
            <a:off x="6735282" y="3508426"/>
            <a:ext cx="1861758" cy="246221"/>
          </a:xfrm>
        </p:spPr>
        <p:txBody>
          <a:bodyPr/>
          <a:lstStyle>
            <a:lvl1pPr marL="0" indent="0" algn="ctr">
              <a:lnSpc>
                <a:spcPct val="100000"/>
              </a:lnSpc>
              <a:buNone/>
              <a:defRPr sz="1000">
                <a:latin typeface="Helvetica"/>
                <a:cs typeface="Helvetica"/>
              </a:defRPr>
            </a:lvl1pPr>
          </a:lstStyle>
          <a:p>
            <a:pPr lvl="0"/>
            <a:endParaRPr lang="en-US" dirty="0"/>
          </a:p>
        </p:txBody>
      </p:sp>
      <p:sp>
        <p:nvSpPr>
          <p:cNvPr id="22" name="Picture Placeholder 21"/>
          <p:cNvSpPr>
            <a:spLocks noGrp="1"/>
          </p:cNvSpPr>
          <p:nvPr>
            <p:ph type="pic" sz="quarter" idx="35"/>
          </p:nvPr>
        </p:nvSpPr>
        <p:spPr>
          <a:xfrm>
            <a:off x="0" y="858838"/>
            <a:ext cx="4572000" cy="1408112"/>
          </a:xfrm>
          <a:solidFill>
            <a:schemeClr val="bg1">
              <a:lumMod val="95000"/>
            </a:schemeClr>
          </a:solidFill>
        </p:spPr>
        <p:txBody>
          <a:bodyPr/>
          <a:lstStyle/>
          <a:p>
            <a:endParaRPr lang="en-GB"/>
          </a:p>
        </p:txBody>
      </p:sp>
      <p:sp>
        <p:nvSpPr>
          <p:cNvPr id="24" name="Picture Placeholder 23"/>
          <p:cNvSpPr>
            <a:spLocks noGrp="1"/>
          </p:cNvSpPr>
          <p:nvPr>
            <p:ph type="pic" sz="quarter" idx="36"/>
          </p:nvPr>
        </p:nvSpPr>
        <p:spPr>
          <a:xfrm>
            <a:off x="4572000" y="858838"/>
            <a:ext cx="4572000" cy="1408112"/>
          </a:xfrm>
        </p:spPr>
        <p:txBody>
          <a:bodyPr/>
          <a:lstStyle/>
          <a:p>
            <a:endParaRPr lang="en-GB"/>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2.png"/><Relationship Id="rId5" Type="http://schemas.openxmlformats.org/officeDocument/2006/relationships/image" Target="../media/image5.emf"/><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jpe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7.xml"/><Relationship Id="rId1" Type="http://schemas.openxmlformats.org/officeDocument/2006/relationships/slideLayout" Target="../slideLayouts/slideLayout25.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8.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6" name="Slide Number Placeholder 5"/>
          <p:cNvSpPr>
            <a:spLocks noGrp="1"/>
          </p:cNvSpPr>
          <p:nvPr>
            <p:ph type="sldNum" sz="quarter" idx="4"/>
          </p:nvPr>
        </p:nvSpPr>
        <p:spPr>
          <a:xfrm>
            <a:off x="287595" y="4767263"/>
            <a:ext cx="909371" cy="273844"/>
          </a:xfrm>
          <a:prstGeom prst="rect">
            <a:avLst/>
          </a:prstGeom>
        </p:spPr>
        <p:txBody>
          <a:bodyPr vert="horz" lIns="91440" tIns="45720" rIns="91440" bIns="45720" rtlCol="0" anchor="ctr"/>
          <a:lstStyle>
            <a:lvl1pPr algn="l">
              <a:defRPr sz="1000">
                <a:solidFill>
                  <a:schemeClr val="tx1">
                    <a:tint val="75000"/>
                  </a:schemeClr>
                </a:solidFill>
                <a:latin typeface="Helvetica"/>
                <a:cs typeface="Helvetica"/>
              </a:defRPr>
            </a:lvl1pPr>
          </a:lstStyle>
          <a:p>
            <a:fld id="{17E22B3C-2F8A-4C4B-B3CB-C71009D56314}" type="slidenum">
              <a:rPr lang="en-US" smtClean="0"/>
              <a:pPr/>
              <a:t>‹#›</a:t>
            </a:fld>
            <a:endParaRPr lang="en-US" dirty="0"/>
          </a:p>
        </p:txBody>
      </p:sp>
      <p:sp>
        <p:nvSpPr>
          <p:cNvPr id="10" name="Title Placeholder 9"/>
          <p:cNvSpPr>
            <a:spLocks noGrp="1"/>
          </p:cNvSpPr>
          <p:nvPr>
            <p:ph type="title"/>
          </p:nvPr>
        </p:nvSpPr>
        <p:spPr>
          <a:xfrm>
            <a:off x="287595" y="963904"/>
            <a:ext cx="4726415" cy="400110"/>
          </a:xfrm>
          <a:prstGeom prst="rect">
            <a:avLst/>
          </a:prstGeom>
        </p:spPr>
        <p:txBody>
          <a:bodyPr vert="horz" lIns="91440" tIns="45720" rIns="91440" bIns="45720" rtlCol="0" anchor="ctr">
            <a:spAutoFit/>
          </a:bodyPr>
          <a:lstStyle/>
          <a:p>
            <a:r>
              <a:rPr lang="pt-PT" dirty="0" err="1"/>
              <a:t>Click</a:t>
            </a:r>
            <a:r>
              <a:rPr lang="pt-PT" dirty="0"/>
              <a:t> to </a:t>
            </a:r>
            <a:r>
              <a:rPr lang="pt-PT" dirty="0" err="1"/>
              <a:t>edit</a:t>
            </a:r>
            <a:r>
              <a:rPr lang="pt-PT" dirty="0"/>
              <a:t> </a:t>
            </a:r>
            <a:r>
              <a:rPr lang="pt-PT" dirty="0" err="1"/>
              <a:t>Master</a:t>
            </a:r>
            <a:r>
              <a:rPr lang="pt-PT" dirty="0"/>
              <a:t> </a:t>
            </a:r>
            <a:r>
              <a:rPr lang="pt-PT" dirty="0" err="1"/>
              <a:t>title</a:t>
            </a:r>
            <a:r>
              <a:rPr lang="pt-PT" dirty="0"/>
              <a:t> </a:t>
            </a:r>
            <a:r>
              <a:rPr lang="pt-PT" dirty="0" err="1"/>
              <a:t>style</a:t>
            </a:r>
            <a:endParaRPr lang="en-US" dirty="0"/>
          </a:p>
        </p:txBody>
      </p:sp>
      <p:sp>
        <p:nvSpPr>
          <p:cNvPr id="12" name="Text Placeholder 11"/>
          <p:cNvSpPr>
            <a:spLocks noGrp="1"/>
          </p:cNvSpPr>
          <p:nvPr>
            <p:ph type="body" idx="1"/>
          </p:nvPr>
        </p:nvSpPr>
        <p:spPr>
          <a:xfrm>
            <a:off x="287595" y="1583381"/>
            <a:ext cx="4726415" cy="1358320"/>
          </a:xfrm>
          <a:prstGeom prst="rect">
            <a:avLst/>
          </a:prstGeom>
        </p:spPr>
        <p:txBody>
          <a:bodyPr vert="horz" wrap="square" lIns="91440" tIns="45720" rIns="91440" bIns="45720" rtlCol="0">
            <a:spAutoFit/>
          </a:bodyPr>
          <a:lstStyle/>
          <a:p>
            <a:pPr lvl="0"/>
            <a:r>
              <a:rPr lang="pt-PT" dirty="0" err="1"/>
              <a:t>Click</a:t>
            </a:r>
            <a:r>
              <a:rPr lang="pt-PT" dirty="0"/>
              <a:t> to </a:t>
            </a:r>
            <a:r>
              <a:rPr lang="pt-PT" dirty="0" err="1"/>
              <a:t>edit</a:t>
            </a:r>
            <a:r>
              <a:rPr lang="pt-PT" dirty="0"/>
              <a:t> </a:t>
            </a:r>
            <a:r>
              <a:rPr lang="pt-PT" dirty="0" err="1"/>
              <a:t>Master</a:t>
            </a:r>
            <a:r>
              <a:rPr lang="pt-PT" dirty="0"/>
              <a:t> </a:t>
            </a:r>
            <a:r>
              <a:rPr lang="pt-PT" dirty="0" err="1"/>
              <a:t>text</a:t>
            </a:r>
            <a:r>
              <a:rPr lang="pt-PT" dirty="0"/>
              <a:t> </a:t>
            </a:r>
            <a:r>
              <a:rPr lang="pt-PT" dirty="0" err="1"/>
              <a:t>styles</a:t>
            </a:r>
            <a:endParaRPr lang="pt-PT" dirty="0"/>
          </a:p>
          <a:p>
            <a:pPr lvl="1"/>
            <a:r>
              <a:rPr lang="pt-PT" dirty="0" err="1"/>
              <a:t>Second</a:t>
            </a:r>
            <a:r>
              <a:rPr lang="pt-PT" dirty="0"/>
              <a:t> </a:t>
            </a:r>
            <a:r>
              <a:rPr lang="pt-PT" dirty="0" err="1"/>
              <a:t>level</a:t>
            </a:r>
            <a:endParaRPr lang="pt-PT" dirty="0"/>
          </a:p>
          <a:p>
            <a:pPr lvl="2"/>
            <a:r>
              <a:rPr lang="pt-PT" dirty="0" err="1"/>
              <a:t>Third</a:t>
            </a:r>
            <a:r>
              <a:rPr lang="pt-PT" dirty="0"/>
              <a:t> </a:t>
            </a:r>
            <a:r>
              <a:rPr lang="pt-PT" dirty="0" err="1"/>
              <a:t>level</a:t>
            </a:r>
            <a:endParaRPr lang="pt-PT" dirty="0"/>
          </a:p>
          <a:p>
            <a:pPr lvl="3"/>
            <a:r>
              <a:rPr lang="pt-PT" dirty="0" err="1"/>
              <a:t>Fourth</a:t>
            </a:r>
            <a:r>
              <a:rPr lang="pt-PT" dirty="0"/>
              <a:t> </a:t>
            </a:r>
            <a:r>
              <a:rPr lang="pt-PT" dirty="0" err="1"/>
              <a:t>level</a:t>
            </a:r>
            <a:endParaRPr lang="pt-PT" dirty="0"/>
          </a:p>
          <a:p>
            <a:pPr lvl="4"/>
            <a:r>
              <a:rPr lang="pt-PT" dirty="0" err="1"/>
              <a:t>Fifth</a:t>
            </a:r>
            <a:r>
              <a:rPr lang="pt-PT" dirty="0"/>
              <a:t> </a:t>
            </a:r>
            <a:r>
              <a:rPr lang="pt-PT" dirty="0" err="1"/>
              <a:t>level</a:t>
            </a:r>
            <a:endParaRPr lang="en-US" dirty="0"/>
          </a:p>
        </p:txBody>
      </p:sp>
      <p:pic>
        <p:nvPicPr>
          <p:cNvPr id="7" name="Picture 6" descr="Icon&#10;&#10;Description automatically generated with medium confidence">
            <a:extLst>
              <a:ext uri="{FF2B5EF4-FFF2-40B4-BE49-F238E27FC236}">
                <a16:creationId xmlns:a16="http://schemas.microsoft.com/office/drawing/2014/main" id="{23C32841-39D7-4ED0-AE9E-FFFA09749889}"/>
              </a:ext>
            </a:extLst>
          </p:cNvPr>
          <p:cNvPicPr>
            <a:picLocks noChangeAspect="1"/>
          </p:cNvPicPr>
          <p:nvPr userDrawn="1"/>
        </p:nvPicPr>
        <p:blipFill>
          <a:blip r:embed="rId17"/>
          <a:stretch>
            <a:fillRect/>
          </a:stretch>
        </p:blipFill>
        <p:spPr>
          <a:xfrm>
            <a:off x="7895607" y="4216145"/>
            <a:ext cx="1044586" cy="688040"/>
          </a:xfrm>
          <a:prstGeom prst="rect">
            <a:avLst/>
          </a:prstGeom>
        </p:spPr>
      </p:pic>
    </p:spTree>
    <p:extLst>
      <p:ext uri="{BB962C8B-B14F-4D97-AF65-F5344CB8AC3E}">
        <p14:creationId xmlns:p14="http://schemas.microsoft.com/office/powerpoint/2010/main" val="555641013"/>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699" r:id="rId3"/>
    <p:sldLayoutId id="2147483713"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Lst>
  <p:hf hdr="0" ftr="0"/>
  <p:txStyles>
    <p:titleStyle>
      <a:lvl1pPr algn="l" defTabSz="457200" rtl="0" eaLnBrk="1" latinLnBrk="0" hangingPunct="1">
        <a:spcBef>
          <a:spcPct val="0"/>
        </a:spcBef>
        <a:buNone/>
        <a:defRPr sz="2000" b="1" kern="1200">
          <a:solidFill>
            <a:schemeClr val="tx1"/>
          </a:solidFill>
          <a:latin typeface="Helvetica"/>
          <a:ea typeface="+mj-ea"/>
          <a:cs typeface="Helvetica"/>
        </a:defRPr>
      </a:lvl1pPr>
    </p:titleStyle>
    <p:bodyStyle>
      <a:lvl1pPr marL="342900" indent="-342900" algn="l" defTabSz="457200" rtl="0" eaLnBrk="1" latinLnBrk="0" hangingPunct="1">
        <a:lnSpc>
          <a:spcPct val="120000"/>
        </a:lnSpc>
        <a:spcBef>
          <a:spcPct val="20000"/>
        </a:spcBef>
        <a:buFont typeface="Arial"/>
        <a:buChar char="•"/>
        <a:defRPr sz="1400" b="0" i="0" kern="1200">
          <a:solidFill>
            <a:schemeClr val="tx1"/>
          </a:solidFill>
          <a:latin typeface="Helvetica Light"/>
          <a:ea typeface="+mn-ea"/>
          <a:cs typeface="Helvetica Light"/>
        </a:defRPr>
      </a:lvl1pPr>
      <a:lvl2pPr marL="742950" indent="-285750" algn="l" defTabSz="457200" rtl="0" eaLnBrk="1" latinLnBrk="0" hangingPunct="1">
        <a:lnSpc>
          <a:spcPct val="120000"/>
        </a:lnSpc>
        <a:spcBef>
          <a:spcPct val="20000"/>
        </a:spcBef>
        <a:buFont typeface="Arial"/>
        <a:buChar char="–"/>
        <a:defRPr sz="1400" b="0" i="0" kern="1200">
          <a:solidFill>
            <a:schemeClr val="tx1"/>
          </a:solidFill>
          <a:latin typeface="Helvetica Light"/>
          <a:ea typeface="+mn-ea"/>
          <a:cs typeface="Helvetica Light"/>
        </a:defRPr>
      </a:lvl2pPr>
      <a:lvl3pPr marL="1143000" indent="-228600" algn="l" defTabSz="457200" rtl="0" eaLnBrk="1" latinLnBrk="0" hangingPunct="1">
        <a:lnSpc>
          <a:spcPct val="120000"/>
        </a:lnSpc>
        <a:spcBef>
          <a:spcPct val="20000"/>
        </a:spcBef>
        <a:buFont typeface="Arial"/>
        <a:buChar char="•"/>
        <a:defRPr sz="1200" b="0" i="0" kern="1200">
          <a:solidFill>
            <a:schemeClr val="tx1"/>
          </a:solidFill>
          <a:latin typeface="Helvetica Light"/>
          <a:ea typeface="+mn-ea"/>
          <a:cs typeface="Helvetica Light"/>
        </a:defRPr>
      </a:lvl3pPr>
      <a:lvl4pPr marL="1600200" indent="-228600" algn="l" defTabSz="457200" rtl="0" eaLnBrk="1" latinLnBrk="0" hangingPunct="1">
        <a:lnSpc>
          <a:spcPct val="120000"/>
        </a:lnSpc>
        <a:spcBef>
          <a:spcPct val="20000"/>
        </a:spcBef>
        <a:buFont typeface="Arial"/>
        <a:buChar char="–"/>
        <a:defRPr sz="1100" b="0" i="0" kern="1200">
          <a:solidFill>
            <a:schemeClr val="tx1"/>
          </a:solidFill>
          <a:latin typeface="Helvetica Light"/>
          <a:ea typeface="+mn-ea"/>
          <a:cs typeface="Helvetica Light"/>
        </a:defRPr>
      </a:lvl4pPr>
      <a:lvl5pPr marL="2057400" indent="-228600" algn="l" defTabSz="457200" rtl="0" eaLnBrk="1" latinLnBrk="0" hangingPunct="1">
        <a:lnSpc>
          <a:spcPct val="120000"/>
        </a:lnSpc>
        <a:spcBef>
          <a:spcPct val="20000"/>
        </a:spcBef>
        <a:buFont typeface="Arial"/>
        <a:buChar char="»"/>
        <a:defRPr sz="1000" b="0" i="0" kern="1200">
          <a:solidFill>
            <a:schemeClr val="tx1"/>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1354" y="1835515"/>
            <a:ext cx="8229600" cy="857250"/>
          </a:xfrm>
          <a:prstGeom prst="rect">
            <a:avLst/>
          </a:prstGeom>
        </p:spPr>
        <p:txBody>
          <a:bodyPr vert="horz" lIns="91440" tIns="45720" rIns="91440" bIns="45720" rtlCol="0" anchor="ctr">
            <a:normAutofit/>
          </a:bodyPr>
          <a:lstStyle/>
          <a:p>
            <a:r>
              <a:rPr lang="pt-PT" dirty="0" err="1"/>
              <a:t>Click</a:t>
            </a:r>
            <a:r>
              <a:rPr lang="pt-PT" dirty="0"/>
              <a:t> to </a:t>
            </a:r>
            <a:r>
              <a:rPr lang="pt-PT" dirty="0" err="1"/>
              <a:t>edit</a:t>
            </a:r>
            <a:r>
              <a:rPr lang="pt-PT" dirty="0"/>
              <a:t> </a:t>
            </a:r>
            <a:r>
              <a:rPr lang="pt-PT" dirty="0" err="1"/>
              <a:t>Master</a:t>
            </a:r>
            <a:r>
              <a:rPr lang="pt-PT" dirty="0"/>
              <a:t> </a:t>
            </a:r>
            <a:r>
              <a:rPr lang="pt-PT" dirty="0" err="1"/>
              <a:t>title</a:t>
            </a:r>
            <a:r>
              <a:rPr lang="pt-PT" dirty="0"/>
              <a:t> </a:t>
            </a:r>
            <a:r>
              <a:rPr lang="pt-PT" dirty="0" err="1"/>
              <a:t>style</a:t>
            </a:r>
            <a:endParaRPr lang="en-US" dirty="0"/>
          </a:p>
        </p:txBody>
      </p:sp>
      <p:sp>
        <p:nvSpPr>
          <p:cNvPr id="3" name="Text Placeholder 2"/>
          <p:cNvSpPr>
            <a:spLocks noGrp="1"/>
          </p:cNvSpPr>
          <p:nvPr>
            <p:ph type="body" idx="1"/>
          </p:nvPr>
        </p:nvSpPr>
        <p:spPr>
          <a:xfrm>
            <a:off x="1287585" y="4433764"/>
            <a:ext cx="3531303" cy="203133"/>
          </a:xfrm>
          <a:prstGeom prst="rect">
            <a:avLst/>
          </a:prstGeom>
        </p:spPr>
        <p:txBody>
          <a:bodyPr vert="horz" wrap="square" lIns="91440" tIns="45720" rIns="91440" bIns="45720" rtlCol="0">
            <a:spAutoFit/>
          </a:bodyPr>
          <a:lstStyle/>
          <a:p>
            <a:pPr lvl="0"/>
            <a:r>
              <a:rPr lang="pt-PT" dirty="0" err="1"/>
              <a:t>Click</a:t>
            </a:r>
            <a:r>
              <a:rPr lang="pt-PT" dirty="0"/>
              <a:t> to </a:t>
            </a:r>
            <a:r>
              <a:rPr lang="pt-PT" dirty="0" err="1"/>
              <a:t>edit</a:t>
            </a:r>
            <a:r>
              <a:rPr lang="pt-PT" dirty="0"/>
              <a:t> </a:t>
            </a:r>
            <a:r>
              <a:rPr lang="pt-PT" dirty="0" err="1"/>
              <a:t>Master</a:t>
            </a:r>
            <a:r>
              <a:rPr lang="pt-PT" dirty="0"/>
              <a:t> </a:t>
            </a:r>
            <a:r>
              <a:rPr lang="pt-PT" dirty="0" err="1"/>
              <a:t>text</a:t>
            </a:r>
            <a:r>
              <a:rPr lang="pt-PT" dirty="0"/>
              <a:t> </a:t>
            </a:r>
            <a:r>
              <a:rPr lang="pt-PT" dirty="0" err="1"/>
              <a:t>styles</a:t>
            </a:r>
            <a:endParaRPr lang="pt-PT" dirty="0"/>
          </a:p>
        </p:txBody>
      </p:sp>
      <p:pic>
        <p:nvPicPr>
          <p:cNvPr id="4" name="Picture 3" descr="Icon&#10;&#10;Description automatically generated with medium confidence">
            <a:extLst>
              <a:ext uri="{FF2B5EF4-FFF2-40B4-BE49-F238E27FC236}">
                <a16:creationId xmlns:a16="http://schemas.microsoft.com/office/drawing/2014/main" id="{1F6883EB-632F-44CC-9443-6769995B398F}"/>
              </a:ext>
            </a:extLst>
          </p:cNvPr>
          <p:cNvPicPr>
            <a:picLocks noChangeAspect="1"/>
          </p:cNvPicPr>
          <p:nvPr userDrawn="1"/>
        </p:nvPicPr>
        <p:blipFill>
          <a:blip r:embed="rId4"/>
          <a:stretch>
            <a:fillRect/>
          </a:stretch>
        </p:blipFill>
        <p:spPr>
          <a:xfrm>
            <a:off x="7946407" y="74849"/>
            <a:ext cx="1044586" cy="688040"/>
          </a:xfrm>
          <a:prstGeom prst="rect">
            <a:avLst/>
          </a:prstGeom>
        </p:spPr>
      </p:pic>
    </p:spTree>
    <p:extLst>
      <p:ext uri="{BB962C8B-B14F-4D97-AF65-F5344CB8AC3E}">
        <p14:creationId xmlns:p14="http://schemas.microsoft.com/office/powerpoint/2010/main" val="3419202209"/>
      </p:ext>
    </p:extLst>
  </p:cSld>
  <p:clrMap bg1="lt1" tx1="dk1" bg2="lt2" tx2="dk2" accent1="accent1" accent2="accent2" accent3="accent3" accent4="accent4" accent5="accent5" accent6="accent6" hlink="hlink" folHlink="folHlink"/>
  <p:sldLayoutIdLst>
    <p:sldLayoutId id="2147483694" r:id="rId1"/>
    <p:sldLayoutId id="2147483695" r:id="rId2"/>
  </p:sldLayoutIdLst>
  <p:hf hdr="0" ftr="0"/>
  <p:txStyles>
    <p:titleStyle>
      <a:lvl1pPr algn="ctr" defTabSz="457200" rtl="0" eaLnBrk="1" latinLnBrk="0" hangingPunct="1">
        <a:spcBef>
          <a:spcPct val="0"/>
        </a:spcBef>
        <a:buNone/>
        <a:defRPr sz="4400" kern="1200">
          <a:solidFill>
            <a:schemeClr val="tx1"/>
          </a:solidFill>
          <a:latin typeface="Helvetica"/>
          <a:ea typeface="+mj-ea"/>
          <a:cs typeface="Helvetica"/>
        </a:defRPr>
      </a:lvl1pPr>
    </p:titleStyle>
    <p:bodyStyle>
      <a:lvl1pPr marL="342900" indent="-342900" algn="l" defTabSz="457200" rtl="0" eaLnBrk="1" latinLnBrk="0" hangingPunct="1">
        <a:lnSpc>
          <a:spcPct val="90000"/>
        </a:lnSpc>
        <a:spcBef>
          <a:spcPct val="20000"/>
        </a:spcBef>
        <a:buFont typeface="Arial"/>
        <a:buChar char="•"/>
        <a:defRPr sz="8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23760" y="0"/>
            <a:ext cx="3329940" cy="5143500"/>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GB" kern="1200"/>
          </a:p>
        </p:txBody>
      </p:sp>
      <p:sp>
        <p:nvSpPr>
          <p:cNvPr id="2" name="Title Placeholder 1"/>
          <p:cNvSpPr>
            <a:spLocks noGrp="1"/>
          </p:cNvSpPr>
          <p:nvPr>
            <p:ph type="title"/>
          </p:nvPr>
        </p:nvSpPr>
        <p:spPr>
          <a:xfrm>
            <a:off x="301626" y="770165"/>
            <a:ext cx="2567542" cy="697114"/>
          </a:xfrm>
          <a:prstGeom prst="rect">
            <a:avLst/>
          </a:prstGeom>
        </p:spPr>
        <p:txBody>
          <a:bodyPr vert="horz" wrap="square" lIns="91440" tIns="45720" rIns="91440" bIns="45720" rtlCol="0" anchor="ctr">
            <a:spAutoFit/>
          </a:bodyPr>
          <a:lstStyle/>
          <a:p>
            <a:r>
              <a:rPr lang="pt-PT" dirty="0" err="1"/>
              <a:t>Click</a:t>
            </a:r>
            <a:r>
              <a:rPr lang="pt-PT" dirty="0"/>
              <a:t> to </a:t>
            </a:r>
            <a:r>
              <a:rPr lang="pt-PT" dirty="0" err="1"/>
              <a:t>edit</a:t>
            </a:r>
            <a:r>
              <a:rPr lang="pt-PT" dirty="0"/>
              <a:t> </a:t>
            </a:r>
            <a:r>
              <a:rPr lang="pt-PT" dirty="0" err="1"/>
              <a:t>Master</a:t>
            </a:r>
            <a:r>
              <a:rPr lang="pt-PT" dirty="0"/>
              <a:t> </a:t>
            </a:r>
            <a:r>
              <a:rPr lang="pt-PT" dirty="0" err="1"/>
              <a:t>title</a:t>
            </a:r>
            <a:r>
              <a:rPr lang="pt-PT" dirty="0"/>
              <a:t> </a:t>
            </a:r>
            <a:r>
              <a:rPr lang="pt-PT" dirty="0" err="1"/>
              <a:t>style</a:t>
            </a:r>
            <a:endParaRPr lang="en-US" dirty="0"/>
          </a:p>
        </p:txBody>
      </p:sp>
      <p:sp>
        <p:nvSpPr>
          <p:cNvPr id="4" name="Date Placeholder 3"/>
          <p:cNvSpPr>
            <a:spLocks noGrp="1"/>
          </p:cNvSpPr>
          <p:nvPr>
            <p:ph type="dt" sz="half" idx="2"/>
          </p:nvPr>
        </p:nvSpPr>
        <p:spPr>
          <a:xfrm>
            <a:off x="7980814" y="4355307"/>
            <a:ext cx="817285" cy="274637"/>
          </a:xfrm>
          <a:prstGeom prst="rect">
            <a:avLst/>
          </a:prstGeom>
        </p:spPr>
        <p:txBody>
          <a:bodyPr vert="horz" wrap="square" lIns="91440" tIns="45720" rIns="91440" bIns="45720" rtlCol="0" anchor="ctr">
            <a:spAutoFit/>
          </a:bodyPr>
          <a:lstStyle>
            <a:lvl1pPr algn="r">
              <a:defRPr sz="1200">
                <a:solidFill>
                  <a:schemeClr val="bg1">
                    <a:lumMod val="85000"/>
                  </a:schemeClr>
                </a:solidFill>
                <a:latin typeface="Helvetica"/>
                <a:cs typeface="Helvetica"/>
              </a:defRPr>
            </a:lvl1pPr>
          </a:lstStyle>
          <a:p>
            <a:endParaRPr lang="en-US" dirty="0"/>
          </a:p>
        </p:txBody>
      </p:sp>
      <p:pic>
        <p:nvPicPr>
          <p:cNvPr id="7" name="Picture 6" descr="Logo-02.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6812" y="4167148"/>
            <a:ext cx="1625162" cy="542029"/>
          </a:xfrm>
          <a:prstGeom prst="rect">
            <a:avLst/>
          </a:prstGeom>
        </p:spPr>
      </p:pic>
      <p:pic>
        <p:nvPicPr>
          <p:cNvPr id="10" name="Picture 9"/>
          <p:cNvPicPr>
            <a:picLocks noChangeAspect="1"/>
          </p:cNvPicPr>
          <p:nvPr/>
        </p:nvPicPr>
        <p:blipFill>
          <a:blip r:embed="rId5"/>
          <a:stretch>
            <a:fillRect/>
          </a:stretch>
        </p:blipFill>
        <p:spPr>
          <a:xfrm>
            <a:off x="3119298" y="-95159"/>
            <a:ext cx="153488" cy="5371461"/>
          </a:xfrm>
          <a:prstGeom prst="rect">
            <a:avLst/>
          </a:prstGeom>
          <a:ln>
            <a:noFill/>
          </a:ln>
        </p:spPr>
      </p:pic>
      <p:pic>
        <p:nvPicPr>
          <p:cNvPr id="11" name="Picture 10"/>
          <p:cNvPicPr>
            <a:picLocks noChangeAspect="1"/>
          </p:cNvPicPr>
          <p:nvPr userDrawn="1"/>
        </p:nvPicPr>
        <p:blipFill>
          <a:blip r:embed="rId5"/>
          <a:stretch>
            <a:fillRect/>
          </a:stretch>
        </p:blipFill>
        <p:spPr>
          <a:xfrm>
            <a:off x="3087948" y="-86390"/>
            <a:ext cx="45719" cy="5371461"/>
          </a:xfrm>
          <a:prstGeom prst="rect">
            <a:avLst/>
          </a:prstGeom>
          <a:ln>
            <a:noFill/>
          </a:ln>
        </p:spPr>
      </p:pic>
      <p:pic>
        <p:nvPicPr>
          <p:cNvPr id="9" name="Picture 8" descr="Icon&#10;&#10;Description automatically generated with medium confidence">
            <a:extLst>
              <a:ext uri="{FF2B5EF4-FFF2-40B4-BE49-F238E27FC236}">
                <a16:creationId xmlns:a16="http://schemas.microsoft.com/office/drawing/2014/main" id="{4067702B-A995-4F46-9B98-36C22C29DC34}"/>
              </a:ext>
            </a:extLst>
          </p:cNvPr>
          <p:cNvPicPr>
            <a:picLocks noChangeAspect="1"/>
          </p:cNvPicPr>
          <p:nvPr userDrawn="1"/>
        </p:nvPicPr>
        <p:blipFill>
          <a:blip r:embed="rId6"/>
          <a:stretch>
            <a:fillRect/>
          </a:stretch>
        </p:blipFill>
        <p:spPr>
          <a:xfrm>
            <a:off x="94807" y="74849"/>
            <a:ext cx="1044586" cy="688040"/>
          </a:xfrm>
          <a:prstGeom prst="rect">
            <a:avLst/>
          </a:prstGeom>
        </p:spPr>
      </p:pic>
    </p:spTree>
    <p:extLst>
      <p:ext uri="{BB962C8B-B14F-4D97-AF65-F5344CB8AC3E}">
        <p14:creationId xmlns:p14="http://schemas.microsoft.com/office/powerpoint/2010/main" val="1021681052"/>
      </p:ext>
    </p:extLst>
  </p:cSld>
  <p:clrMap bg1="lt1" tx1="dk1" bg2="lt2" tx2="dk2" accent1="accent1" accent2="accent2" accent3="accent3" accent4="accent4" accent5="accent5" accent6="accent6" hlink="hlink" folHlink="folHlink"/>
  <p:sldLayoutIdLst>
    <p:sldLayoutId id="2147483676" r:id="rId1"/>
    <p:sldLayoutId id="2147483675" r:id="rId2"/>
  </p:sldLayoutIdLst>
  <p:hf hdr="0" ftr="0"/>
  <p:txStyles>
    <p:titleStyle>
      <a:lvl1pPr algn="l" defTabSz="457200" rtl="0" eaLnBrk="1" latinLnBrk="0" hangingPunct="1">
        <a:lnSpc>
          <a:spcPct val="110000"/>
        </a:lnSpc>
        <a:spcBef>
          <a:spcPct val="0"/>
        </a:spcBef>
        <a:buNone/>
        <a:defRPr sz="1800" kern="1200">
          <a:solidFill>
            <a:schemeClr val="tx1"/>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LINE BG-02.jp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9144000" cy="5144643"/>
          </a:xfrm>
          <a:prstGeom prst="rect">
            <a:avLst/>
          </a:prstGeom>
        </p:spPr>
      </p:pic>
      <p:sp>
        <p:nvSpPr>
          <p:cNvPr id="2" name="Title Placeholder 1"/>
          <p:cNvSpPr>
            <a:spLocks noGrp="1"/>
          </p:cNvSpPr>
          <p:nvPr>
            <p:ph type="title"/>
          </p:nvPr>
        </p:nvSpPr>
        <p:spPr>
          <a:xfrm>
            <a:off x="479425" y="2990502"/>
            <a:ext cx="8229600" cy="857250"/>
          </a:xfrm>
          <a:prstGeom prst="rect">
            <a:avLst/>
          </a:prstGeom>
        </p:spPr>
        <p:txBody>
          <a:bodyPr vert="horz" lIns="91440" tIns="45720" rIns="91440" bIns="45720" rtlCol="0" anchor="ctr">
            <a:normAutofit/>
          </a:bodyPr>
          <a:lstStyle/>
          <a:p>
            <a:r>
              <a:rPr lang="pt-PT" dirty="0" err="1"/>
              <a:t>Click</a:t>
            </a:r>
            <a:r>
              <a:rPr lang="pt-PT" dirty="0"/>
              <a:t> to </a:t>
            </a:r>
            <a:r>
              <a:rPr lang="pt-PT" dirty="0" err="1"/>
              <a:t>edit</a:t>
            </a:r>
            <a:r>
              <a:rPr lang="pt-PT" dirty="0"/>
              <a:t> </a:t>
            </a:r>
            <a:r>
              <a:rPr lang="pt-PT" dirty="0" err="1"/>
              <a:t>Master</a:t>
            </a:r>
            <a:r>
              <a:rPr lang="pt-PT" dirty="0"/>
              <a:t> </a:t>
            </a:r>
            <a:r>
              <a:rPr lang="pt-PT" dirty="0" err="1"/>
              <a:t>title</a:t>
            </a:r>
            <a:r>
              <a:rPr lang="pt-PT" dirty="0"/>
              <a:t> </a:t>
            </a:r>
            <a:r>
              <a:rPr lang="pt-PT" dirty="0" err="1"/>
              <a:t>style</a:t>
            </a:r>
            <a:endParaRPr lang="en-US" dirty="0"/>
          </a:p>
        </p:txBody>
      </p:sp>
      <p:pic>
        <p:nvPicPr>
          <p:cNvPr id="8" name="Picture 7" descr="Logo-02.png"/>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479425" y="303719"/>
            <a:ext cx="1376729" cy="459170"/>
          </a:xfrm>
          <a:prstGeom prst="rect">
            <a:avLst/>
          </a:prstGeom>
        </p:spPr>
      </p:pic>
      <p:sp>
        <p:nvSpPr>
          <p:cNvPr id="5" name="Text Placeholder 4"/>
          <p:cNvSpPr>
            <a:spLocks noGrp="1"/>
          </p:cNvSpPr>
          <p:nvPr>
            <p:ph type="body" idx="1"/>
          </p:nvPr>
        </p:nvSpPr>
        <p:spPr>
          <a:xfrm>
            <a:off x="650875" y="4559943"/>
            <a:ext cx="7886700" cy="307777"/>
          </a:xfrm>
          <a:prstGeom prst="rect">
            <a:avLst/>
          </a:prstGeom>
        </p:spPr>
        <p:txBody>
          <a:bodyPr vert="horz" lIns="91440" tIns="45720" rIns="91440" bIns="45720" rtlCol="0">
            <a:spAutoFit/>
          </a:bodyPr>
          <a:lstStyle/>
          <a:p>
            <a:pPr lvl="0"/>
            <a:r>
              <a:rPr lang="en-US" dirty="0"/>
              <a:t>Click to edit Master text styles</a:t>
            </a:r>
          </a:p>
        </p:txBody>
      </p:sp>
      <p:pic>
        <p:nvPicPr>
          <p:cNvPr id="9" name="Picture 8" descr="Icon&#10;&#10;Description automatically generated with medium confidence">
            <a:extLst>
              <a:ext uri="{FF2B5EF4-FFF2-40B4-BE49-F238E27FC236}">
                <a16:creationId xmlns:a16="http://schemas.microsoft.com/office/drawing/2014/main" id="{84062867-FAE8-485A-B971-0A2CC14828FB}"/>
              </a:ext>
            </a:extLst>
          </p:cNvPr>
          <p:cNvPicPr>
            <a:picLocks noChangeAspect="1"/>
          </p:cNvPicPr>
          <p:nvPr userDrawn="1"/>
        </p:nvPicPr>
        <p:blipFill>
          <a:blip r:embed="rId6"/>
          <a:stretch>
            <a:fillRect/>
          </a:stretch>
        </p:blipFill>
        <p:spPr>
          <a:xfrm>
            <a:off x="7946407" y="74849"/>
            <a:ext cx="1044586" cy="688040"/>
          </a:xfrm>
          <a:prstGeom prst="rect">
            <a:avLst/>
          </a:prstGeom>
        </p:spPr>
      </p:pic>
    </p:spTree>
    <p:extLst>
      <p:ext uri="{BB962C8B-B14F-4D97-AF65-F5344CB8AC3E}">
        <p14:creationId xmlns:p14="http://schemas.microsoft.com/office/powerpoint/2010/main" val="1427612075"/>
      </p:ext>
    </p:extLst>
  </p:cSld>
  <p:clrMap bg1="lt1" tx1="dk1" bg2="lt2" tx2="dk2" accent1="accent1" accent2="accent2" accent3="accent3" accent4="accent4" accent5="accent5" accent6="accent6" hlink="hlink" folHlink="folHlink"/>
  <p:sldLayoutIdLst>
    <p:sldLayoutId id="2147483673" r:id="rId1"/>
    <p:sldLayoutId id="2147483674" r:id="rId2"/>
  </p:sldLayoutIdLst>
  <p:hf hdr="0" ftr="0"/>
  <p:txStyles>
    <p:titleStyle>
      <a:lvl1pPr algn="ctr" defTabSz="457200" rtl="0" eaLnBrk="1" latinLnBrk="0" hangingPunct="1">
        <a:spcBef>
          <a:spcPct val="0"/>
        </a:spcBef>
        <a:buNone/>
        <a:defRPr sz="2800" kern="1200">
          <a:solidFill>
            <a:schemeClr val="tx1"/>
          </a:solidFill>
          <a:latin typeface="Helvetica"/>
          <a:ea typeface="+mj-ea"/>
          <a:cs typeface="Helvetica"/>
        </a:defRPr>
      </a:lvl1pPr>
    </p:titleStyle>
    <p:bodyStyle>
      <a:lvl1pPr marL="0" indent="0" algn="ctr" defTabSz="457200" rtl="0" eaLnBrk="1" latinLnBrk="0" hangingPunct="1">
        <a:spcBef>
          <a:spcPct val="20000"/>
        </a:spcBef>
        <a:buFont typeface="Arial"/>
        <a:buNone/>
        <a:defRPr sz="1400" b="0" i="0" kern="1200">
          <a:solidFill>
            <a:schemeClr val="bg1">
              <a:lumMod val="50000"/>
            </a:schemeClr>
          </a:solidFill>
          <a:latin typeface="Helvetica Light"/>
          <a:ea typeface="+mn-ea"/>
          <a:cs typeface="Helvetica Light"/>
        </a:defRPr>
      </a:lvl1pPr>
      <a:lvl2pPr marL="742950" indent="-285750" algn="l" defTabSz="457200" rtl="0" eaLnBrk="1" latinLnBrk="0" hangingPunct="1">
        <a:spcBef>
          <a:spcPct val="20000"/>
        </a:spcBef>
        <a:buFont typeface="Arial"/>
        <a:buChar char="–"/>
        <a:defRPr sz="2800" b="0" i="0" kern="1200">
          <a:solidFill>
            <a:schemeClr val="bg1">
              <a:lumMod val="50000"/>
            </a:schemeClr>
          </a:solidFill>
          <a:latin typeface="Helvetica Light" charset="0"/>
          <a:ea typeface="Helvetica Light" charset="0"/>
          <a:cs typeface="Helvetica Light" charset="0"/>
        </a:defRPr>
      </a:lvl2pPr>
      <a:lvl3pPr marL="1143000" indent="-228600" algn="l" defTabSz="457200" rtl="0" eaLnBrk="1" latinLnBrk="0" hangingPunct="1">
        <a:spcBef>
          <a:spcPct val="20000"/>
        </a:spcBef>
        <a:buFont typeface="Arial"/>
        <a:buChar char="•"/>
        <a:defRPr sz="2400" b="0" i="0" kern="1200">
          <a:solidFill>
            <a:schemeClr val="bg1">
              <a:lumMod val="50000"/>
            </a:schemeClr>
          </a:solidFill>
          <a:latin typeface="Helvetica Light" charset="0"/>
          <a:ea typeface="Helvetica Light" charset="0"/>
          <a:cs typeface="Helvetica Light" charset="0"/>
        </a:defRPr>
      </a:lvl3pPr>
      <a:lvl4pPr marL="1600200" indent="-228600" algn="l" defTabSz="457200" rtl="0" eaLnBrk="1" latinLnBrk="0" hangingPunct="1">
        <a:spcBef>
          <a:spcPct val="20000"/>
        </a:spcBef>
        <a:buFont typeface="Arial"/>
        <a:buChar char="–"/>
        <a:defRPr sz="2000" b="0" i="0" kern="1200">
          <a:solidFill>
            <a:schemeClr val="bg1">
              <a:lumMod val="50000"/>
            </a:schemeClr>
          </a:solidFill>
          <a:latin typeface="Helvetica Light" charset="0"/>
          <a:ea typeface="Helvetica Light" charset="0"/>
          <a:cs typeface="Helvetica Light" charset="0"/>
        </a:defRPr>
      </a:lvl4pPr>
      <a:lvl5pPr marL="2057400" indent="-228600" algn="l" defTabSz="457200" rtl="0" eaLnBrk="1" latinLnBrk="0" hangingPunct="1">
        <a:spcBef>
          <a:spcPct val="20000"/>
        </a:spcBef>
        <a:buFont typeface="Arial"/>
        <a:buChar char="»"/>
        <a:defRPr sz="2000" b="0" i="0" kern="1200">
          <a:solidFill>
            <a:schemeClr val="bg1">
              <a:lumMod val="50000"/>
            </a:schemeClr>
          </a:solidFill>
          <a:latin typeface="Helvetica Light" charset="0"/>
          <a:ea typeface="Helvetica Light" charset="0"/>
          <a:cs typeface="Helvetica Light"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0" y="0"/>
            <a:ext cx="9143999" cy="5143499"/>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GB" kern="1200">
              <a:solidFill>
                <a:srgbClr val="EFEFEF"/>
              </a:solidFill>
            </a:endParaRPr>
          </a:p>
        </p:txBody>
      </p:sp>
      <p:sp>
        <p:nvSpPr>
          <p:cNvPr id="3" name="Text Placeholder 2"/>
          <p:cNvSpPr>
            <a:spLocks noGrp="1"/>
          </p:cNvSpPr>
          <p:nvPr>
            <p:ph type="body" idx="1"/>
          </p:nvPr>
        </p:nvSpPr>
        <p:spPr>
          <a:xfrm>
            <a:off x="457200" y="4431670"/>
            <a:ext cx="8229600" cy="375924"/>
          </a:xfrm>
          <a:prstGeom prst="rect">
            <a:avLst/>
          </a:prstGeom>
        </p:spPr>
        <p:txBody>
          <a:bodyPr vert="horz" lIns="91440" tIns="45720" rIns="91440" bIns="45720" rtlCol="0">
            <a:normAutofit/>
          </a:bodyPr>
          <a:lstStyle/>
          <a:p>
            <a:pPr lvl="0"/>
            <a:r>
              <a:rPr lang="pt-PT" dirty="0" err="1"/>
              <a:t>Click</a:t>
            </a:r>
            <a:r>
              <a:rPr lang="pt-PT" dirty="0"/>
              <a:t> to </a:t>
            </a:r>
            <a:r>
              <a:rPr lang="pt-PT" dirty="0" err="1"/>
              <a:t>edit</a:t>
            </a:r>
            <a:r>
              <a:rPr lang="pt-PT" dirty="0"/>
              <a:t> </a:t>
            </a:r>
            <a:r>
              <a:rPr lang="pt-PT" dirty="0" err="1"/>
              <a:t>Master</a:t>
            </a:r>
            <a:r>
              <a:rPr lang="pt-PT" dirty="0"/>
              <a:t> </a:t>
            </a:r>
            <a:r>
              <a:rPr lang="pt-PT" dirty="0" err="1"/>
              <a:t>text</a:t>
            </a:r>
            <a:r>
              <a:rPr lang="pt-PT" dirty="0"/>
              <a:t> </a:t>
            </a:r>
            <a:r>
              <a:rPr lang="pt-PT" dirty="0" err="1"/>
              <a:t>styles</a:t>
            </a:r>
            <a:endParaRPr lang="pt-PT" dirty="0"/>
          </a:p>
        </p:txBody>
      </p:sp>
      <p:sp>
        <p:nvSpPr>
          <p:cNvPr id="5" name="Title Placeholder 4"/>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GB"/>
          </a:p>
        </p:txBody>
      </p:sp>
      <p:pic>
        <p:nvPicPr>
          <p:cNvPr id="6" name="Picture 5" descr="Icon&#10;&#10;Description automatically generated with medium confidence">
            <a:extLst>
              <a:ext uri="{FF2B5EF4-FFF2-40B4-BE49-F238E27FC236}">
                <a16:creationId xmlns:a16="http://schemas.microsoft.com/office/drawing/2014/main" id="{78E831E4-2872-49E8-8A93-904A8DC30E5A}"/>
              </a:ext>
            </a:extLst>
          </p:cNvPr>
          <p:cNvPicPr>
            <a:picLocks noChangeAspect="1"/>
          </p:cNvPicPr>
          <p:nvPr userDrawn="1"/>
        </p:nvPicPr>
        <p:blipFill>
          <a:blip r:embed="rId4"/>
          <a:stretch>
            <a:fillRect/>
          </a:stretch>
        </p:blipFill>
        <p:spPr>
          <a:xfrm>
            <a:off x="7946407" y="83485"/>
            <a:ext cx="1044586" cy="688040"/>
          </a:xfrm>
          <a:prstGeom prst="rect">
            <a:avLst/>
          </a:prstGeom>
        </p:spPr>
      </p:pic>
    </p:spTree>
    <p:extLst>
      <p:ext uri="{BB962C8B-B14F-4D97-AF65-F5344CB8AC3E}">
        <p14:creationId xmlns:p14="http://schemas.microsoft.com/office/powerpoint/2010/main" val="3341549094"/>
      </p:ext>
    </p:extLst>
  </p:cSld>
  <p:clrMap bg1="lt1" tx1="dk1" bg2="lt2" tx2="dk2" accent1="accent1" accent2="accent2" accent3="accent3" accent4="accent4" accent5="accent5" accent6="accent6" hlink="hlink" folHlink="folHlink"/>
  <p:sldLayoutIdLst>
    <p:sldLayoutId id="2147483665" r:id="rId1"/>
    <p:sldLayoutId id="2147483666" r:id="rId2"/>
  </p:sldLayoutIdLst>
  <p:hf hdr="0" ftr="0"/>
  <p:txStyles>
    <p:titleStyle>
      <a:lvl1pPr algn="ctr" defTabSz="457200" rtl="0" eaLnBrk="1" latinLnBrk="0" hangingPunct="1">
        <a:spcBef>
          <a:spcPct val="0"/>
        </a:spcBef>
        <a:buNone/>
        <a:defRPr sz="3200" b="1" kern="1200">
          <a:solidFill>
            <a:schemeClr val="tx1"/>
          </a:solidFill>
          <a:latin typeface="Helvetica"/>
          <a:ea typeface="+mj-ea"/>
          <a:cs typeface="Helvetica"/>
        </a:defRPr>
      </a:lvl1pPr>
    </p:titleStyle>
    <p:bodyStyle>
      <a:lvl1pPr marL="342900" indent="-342900" algn="ctr" defTabSz="457200" rtl="0" eaLnBrk="1" latinLnBrk="0" hangingPunct="1">
        <a:spcBef>
          <a:spcPct val="20000"/>
        </a:spcBef>
        <a:buFont typeface="Arial"/>
        <a:buChar char="•"/>
        <a:defRPr sz="1400" b="0" i="0" kern="1200">
          <a:solidFill>
            <a:srgbClr val="428175"/>
          </a:solidFill>
          <a:latin typeface="Helvetica Light"/>
          <a:ea typeface="+mn-ea"/>
          <a:cs typeface="Helvetica Light"/>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a:off x="411312" y="4714559"/>
            <a:ext cx="6894801" cy="0"/>
          </a:xfrm>
          <a:prstGeom prst="line">
            <a:avLst/>
          </a:prstGeom>
          <a:ln w="12700">
            <a:solidFill>
              <a:srgbClr val="6A6A6A"/>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7518255" y="4714559"/>
            <a:ext cx="1207944" cy="0"/>
          </a:xfrm>
          <a:prstGeom prst="line">
            <a:avLst/>
          </a:prstGeom>
          <a:ln w="12700">
            <a:solidFill>
              <a:srgbClr val="6A6A6A"/>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420576" y="6400800"/>
            <a:ext cx="2534227" cy="153888"/>
          </a:xfrm>
          <a:prstGeom prst="rect">
            <a:avLst/>
          </a:prstGeom>
          <a:noFill/>
        </p:spPr>
        <p:txBody>
          <a:bodyPr wrap="square" lIns="0" tIns="0" rIns="0" bIns="0" rtlCol="0">
            <a:spAutoFit/>
          </a:bodyPr>
          <a:lstStyle/>
          <a:p>
            <a:r>
              <a:rPr lang="en-US" sz="750">
                <a:solidFill>
                  <a:srgbClr val="6A6A6A"/>
                </a:solidFill>
                <a:latin typeface="Arial" panose="020B0604020202020204" pitchFamily="34" charset="0"/>
                <a:cs typeface="Arial" panose="020B0604020202020204" pitchFamily="34" charset="0"/>
              </a:rPr>
              <a:t>Regulatory Assistance Project (RAP)</a:t>
            </a:r>
            <a:r>
              <a:rPr lang="en-US" sz="750" baseline="30000">
                <a:solidFill>
                  <a:srgbClr val="6A6A6A"/>
                </a:solidFill>
                <a:latin typeface="Arial" panose="020B0604020202020204" pitchFamily="34" charset="0"/>
                <a:cs typeface="Arial" panose="020B0604020202020204" pitchFamily="34" charset="0"/>
              </a:rPr>
              <a:t>®</a:t>
            </a:r>
            <a:r>
              <a:rPr lang="en-US" sz="750">
                <a:solidFill>
                  <a:srgbClr val="6A6A6A"/>
                </a:solidFill>
                <a:latin typeface="Arial" panose="020B0604020202020204" pitchFamily="34" charset="0"/>
                <a:cs typeface="Arial" panose="020B0604020202020204" pitchFamily="34" charset="0"/>
              </a:rPr>
              <a:t> </a:t>
            </a:r>
          </a:p>
        </p:txBody>
      </p:sp>
      <p:cxnSp>
        <p:nvCxnSpPr>
          <p:cNvPr id="12" name="Straight Connector 11"/>
          <p:cNvCxnSpPr/>
          <p:nvPr userDrawn="1"/>
        </p:nvCxnSpPr>
        <p:spPr>
          <a:xfrm>
            <a:off x="410417" y="302309"/>
            <a:ext cx="766329" cy="0"/>
          </a:xfrm>
          <a:prstGeom prst="line">
            <a:avLst/>
          </a:prstGeom>
          <a:ln w="28575">
            <a:solidFill>
              <a:srgbClr val="F15A4E"/>
            </a:solidFill>
          </a:ln>
        </p:spPr>
        <p:style>
          <a:lnRef idx="1">
            <a:schemeClr val="accent1"/>
          </a:lnRef>
          <a:fillRef idx="0">
            <a:schemeClr val="accent1"/>
          </a:fillRef>
          <a:effectRef idx="0">
            <a:schemeClr val="accent1"/>
          </a:effectRef>
          <a:fontRef idx="minor">
            <a:schemeClr val="tx1"/>
          </a:fontRef>
        </p:style>
      </p:cxnSp>
      <p:sp>
        <p:nvSpPr>
          <p:cNvPr id="3" name="Title Placeholder 2"/>
          <p:cNvSpPr>
            <a:spLocks noGrp="1"/>
          </p:cNvSpPr>
          <p:nvPr>
            <p:ph type="title"/>
          </p:nvPr>
        </p:nvSpPr>
        <p:spPr>
          <a:xfrm>
            <a:off x="410416" y="514351"/>
            <a:ext cx="8315783" cy="994172"/>
          </a:xfrm>
          <a:prstGeom prst="rect">
            <a:avLst/>
          </a:prstGeom>
        </p:spPr>
        <p:txBody>
          <a:bodyPr vert="horz" lIns="0" tIns="45720" rIns="91440" bIns="45720" rtlCol="0" anchor="t">
            <a:normAutofit/>
          </a:bodyPr>
          <a:lstStyle/>
          <a:p>
            <a:r>
              <a:rPr lang="en-US"/>
              <a:t>Click to edit Master title style</a:t>
            </a:r>
          </a:p>
        </p:txBody>
      </p:sp>
      <p:sp>
        <p:nvSpPr>
          <p:cNvPr id="10" name="Slide Number Placeholder 1"/>
          <p:cNvSpPr>
            <a:spLocks noGrp="1"/>
          </p:cNvSpPr>
          <p:nvPr>
            <p:ph type="sldNum" sz="quarter" idx="4"/>
          </p:nvPr>
        </p:nvSpPr>
        <p:spPr>
          <a:xfrm>
            <a:off x="8455605" y="4742046"/>
            <a:ext cx="361518" cy="173124"/>
          </a:xfrm>
          <a:prstGeom prst="rect">
            <a:avLst/>
          </a:prstGeom>
        </p:spPr>
        <p:txBody>
          <a:bodyPr vert="horz" lIns="80678" tIns="40339" rIns="80678" bIns="40339" rtlCol="0" anchor="ctr"/>
          <a:lstStyle>
            <a:lvl1pPr algn="r">
              <a:defRPr sz="750">
                <a:solidFill>
                  <a:schemeClr val="tx1">
                    <a:lumMod val="50000"/>
                    <a:lumOff val="50000"/>
                  </a:schemeClr>
                </a:solidFill>
                <a:latin typeface="Arial" panose="020B0604020202020204" pitchFamily="34" charset="0"/>
                <a:cs typeface="Arial" panose="020B0604020202020204" pitchFamily="34" charset="0"/>
              </a:defRPr>
            </a:lvl1pPr>
          </a:lstStyle>
          <a:p>
            <a:fld id="{334C938C-6556-4F1B-B842-1F8A1118CFA1}" type="slidenum">
              <a:rPr lang="en-US" smtClean="0"/>
              <a:pPr/>
              <a:t>‹#›</a:t>
            </a:fld>
            <a:endParaRPr lang="en-US"/>
          </a:p>
        </p:txBody>
      </p:sp>
      <p:pic>
        <p:nvPicPr>
          <p:cNvPr id="11" name="Picture 10" descr="Icon&#10;&#10;Description automatically generated with medium confidence">
            <a:extLst>
              <a:ext uri="{FF2B5EF4-FFF2-40B4-BE49-F238E27FC236}">
                <a16:creationId xmlns:a16="http://schemas.microsoft.com/office/drawing/2014/main" id="{A843F398-6C45-4A69-95CF-DD86686B48AC}"/>
              </a:ext>
            </a:extLst>
          </p:cNvPr>
          <p:cNvPicPr>
            <a:picLocks noChangeAspect="1"/>
          </p:cNvPicPr>
          <p:nvPr userDrawn="1"/>
        </p:nvPicPr>
        <p:blipFill>
          <a:blip r:embed="rId4"/>
          <a:stretch>
            <a:fillRect/>
          </a:stretch>
        </p:blipFill>
        <p:spPr>
          <a:xfrm>
            <a:off x="7946407" y="74849"/>
            <a:ext cx="1044586" cy="688040"/>
          </a:xfrm>
          <a:prstGeom prst="rect">
            <a:avLst/>
          </a:prstGeom>
        </p:spPr>
      </p:pic>
    </p:spTree>
    <p:extLst>
      <p:ext uri="{BB962C8B-B14F-4D97-AF65-F5344CB8AC3E}">
        <p14:creationId xmlns:p14="http://schemas.microsoft.com/office/powerpoint/2010/main" val="1240262903"/>
      </p:ext>
    </p:extLst>
  </p:cSld>
  <p:clrMap bg1="lt1" tx1="dk1" bg2="lt2" tx2="dk2" accent1="accent1" accent2="accent2" accent3="accent3" accent4="accent4" accent5="accent5" accent6="accent6" hlink="hlink" folHlink="folHlink"/>
  <p:sldLayoutIdLst>
    <p:sldLayoutId id="2147483700" r:id="rId1"/>
    <p:sldLayoutId id="2147483698" r:id="rId2"/>
  </p:sldLayoutIdLst>
  <p:hf hdr="0" ftr="0"/>
  <p:txStyles>
    <p:titleStyle>
      <a:lvl1pPr algn="l" defTabSz="914319" rtl="0" eaLnBrk="1" latinLnBrk="0" hangingPunct="1">
        <a:lnSpc>
          <a:spcPct val="90000"/>
        </a:lnSpc>
        <a:spcBef>
          <a:spcPct val="0"/>
        </a:spcBef>
        <a:buNone/>
        <a:defRPr lang="en-US" sz="4200" b="1" kern="4000" spc="-64" baseline="0" smtClean="0">
          <a:solidFill>
            <a:srgbClr val="083050"/>
          </a:solidFill>
          <a:latin typeface="Arial" panose="020B0604020202020204" pitchFamily="34" charset="0"/>
          <a:ea typeface="+mn-ea"/>
          <a:cs typeface="Arial" panose="020B0604020202020204" pitchFamily="34" charset="0"/>
        </a:defRPr>
      </a:lvl1pPr>
    </p:titleStyle>
    <p:bodyStyle>
      <a:lvl1pPr marL="228579" indent="-228579" algn="l" defTabSz="91431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9" indent="-228579" algn="l" defTabSz="91431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98" indent="-228579" algn="l" defTabSz="91431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57"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16"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75"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34"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94"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52"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9" rtl="0" eaLnBrk="1" latinLnBrk="0" hangingPunct="1">
        <a:defRPr sz="1800" kern="1200">
          <a:solidFill>
            <a:schemeClr val="tx1"/>
          </a:solidFill>
          <a:latin typeface="+mn-lt"/>
          <a:ea typeface="+mn-ea"/>
          <a:cs typeface="+mn-cs"/>
        </a:defRPr>
      </a:lvl1pPr>
      <a:lvl2pPr marL="457159" algn="l" defTabSz="914319" rtl="0" eaLnBrk="1" latinLnBrk="0" hangingPunct="1">
        <a:defRPr sz="1800" kern="1200">
          <a:solidFill>
            <a:schemeClr val="tx1"/>
          </a:solidFill>
          <a:latin typeface="+mn-lt"/>
          <a:ea typeface="+mn-ea"/>
          <a:cs typeface="+mn-cs"/>
        </a:defRPr>
      </a:lvl2pPr>
      <a:lvl3pPr marL="914319" algn="l" defTabSz="914319" rtl="0" eaLnBrk="1" latinLnBrk="0" hangingPunct="1">
        <a:defRPr sz="1800" kern="1200">
          <a:solidFill>
            <a:schemeClr val="tx1"/>
          </a:solidFill>
          <a:latin typeface="+mn-lt"/>
          <a:ea typeface="+mn-ea"/>
          <a:cs typeface="+mn-cs"/>
        </a:defRPr>
      </a:lvl3pPr>
      <a:lvl4pPr marL="1371477" algn="l" defTabSz="914319" rtl="0" eaLnBrk="1" latinLnBrk="0" hangingPunct="1">
        <a:defRPr sz="1800" kern="1200">
          <a:solidFill>
            <a:schemeClr val="tx1"/>
          </a:solidFill>
          <a:latin typeface="+mn-lt"/>
          <a:ea typeface="+mn-ea"/>
          <a:cs typeface="+mn-cs"/>
        </a:defRPr>
      </a:lvl4pPr>
      <a:lvl5pPr marL="1828636" algn="l" defTabSz="914319" rtl="0" eaLnBrk="1" latinLnBrk="0" hangingPunct="1">
        <a:defRPr sz="1800" kern="1200">
          <a:solidFill>
            <a:schemeClr val="tx1"/>
          </a:solidFill>
          <a:latin typeface="+mn-lt"/>
          <a:ea typeface="+mn-ea"/>
          <a:cs typeface="+mn-cs"/>
        </a:defRPr>
      </a:lvl5pPr>
      <a:lvl6pPr marL="2285796" algn="l" defTabSz="914319" rtl="0" eaLnBrk="1" latinLnBrk="0" hangingPunct="1">
        <a:defRPr sz="1800" kern="1200">
          <a:solidFill>
            <a:schemeClr val="tx1"/>
          </a:solidFill>
          <a:latin typeface="+mn-lt"/>
          <a:ea typeface="+mn-ea"/>
          <a:cs typeface="+mn-cs"/>
        </a:defRPr>
      </a:lvl6pPr>
      <a:lvl7pPr marL="2742955" algn="l" defTabSz="914319" rtl="0" eaLnBrk="1" latinLnBrk="0" hangingPunct="1">
        <a:defRPr sz="1800" kern="1200">
          <a:solidFill>
            <a:schemeClr val="tx1"/>
          </a:solidFill>
          <a:latin typeface="+mn-lt"/>
          <a:ea typeface="+mn-ea"/>
          <a:cs typeface="+mn-cs"/>
        </a:defRPr>
      </a:lvl7pPr>
      <a:lvl8pPr marL="3200114" algn="l" defTabSz="914319" rtl="0" eaLnBrk="1" latinLnBrk="0" hangingPunct="1">
        <a:defRPr sz="1800" kern="1200">
          <a:solidFill>
            <a:schemeClr val="tx1"/>
          </a:solidFill>
          <a:latin typeface="+mn-lt"/>
          <a:ea typeface="+mn-ea"/>
          <a:cs typeface="+mn-cs"/>
        </a:defRPr>
      </a:lvl8pPr>
      <a:lvl9pPr marL="3657273" algn="l" defTabSz="914319"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a:off x="411312" y="4714559"/>
            <a:ext cx="6894801" cy="0"/>
          </a:xfrm>
          <a:prstGeom prst="line">
            <a:avLst/>
          </a:prstGeom>
          <a:ln w="12700">
            <a:solidFill>
              <a:srgbClr val="6A6A6A"/>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7518255" y="4714559"/>
            <a:ext cx="1207944" cy="0"/>
          </a:xfrm>
          <a:prstGeom prst="line">
            <a:avLst/>
          </a:prstGeom>
          <a:ln w="12700">
            <a:solidFill>
              <a:srgbClr val="6A6A6A"/>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420576" y="6400800"/>
            <a:ext cx="2534227" cy="153888"/>
          </a:xfrm>
          <a:prstGeom prst="rect">
            <a:avLst/>
          </a:prstGeom>
          <a:noFill/>
        </p:spPr>
        <p:txBody>
          <a:bodyPr wrap="square" lIns="0" tIns="0" rIns="0" bIns="0" rtlCol="0">
            <a:spAutoFit/>
          </a:bodyPr>
          <a:lstStyle/>
          <a:p>
            <a:r>
              <a:rPr lang="en-US" sz="750">
                <a:solidFill>
                  <a:srgbClr val="6A6A6A"/>
                </a:solidFill>
                <a:latin typeface="Arial" panose="020B0604020202020204" pitchFamily="34" charset="0"/>
                <a:cs typeface="Arial" panose="020B0604020202020204" pitchFamily="34" charset="0"/>
              </a:rPr>
              <a:t>Regulatory Assistance Project (RAP)</a:t>
            </a:r>
            <a:r>
              <a:rPr lang="en-US" sz="750" baseline="30000">
                <a:solidFill>
                  <a:srgbClr val="6A6A6A"/>
                </a:solidFill>
                <a:latin typeface="Arial" panose="020B0604020202020204" pitchFamily="34" charset="0"/>
                <a:cs typeface="Arial" panose="020B0604020202020204" pitchFamily="34" charset="0"/>
              </a:rPr>
              <a:t>®</a:t>
            </a:r>
            <a:r>
              <a:rPr lang="en-US" sz="750">
                <a:solidFill>
                  <a:srgbClr val="6A6A6A"/>
                </a:solidFill>
                <a:latin typeface="Arial" panose="020B0604020202020204" pitchFamily="34" charset="0"/>
                <a:cs typeface="Arial" panose="020B0604020202020204" pitchFamily="34" charset="0"/>
              </a:rPr>
              <a:t> </a:t>
            </a:r>
          </a:p>
        </p:txBody>
      </p:sp>
      <p:cxnSp>
        <p:nvCxnSpPr>
          <p:cNvPr id="12" name="Straight Connector 11"/>
          <p:cNvCxnSpPr/>
          <p:nvPr userDrawn="1"/>
        </p:nvCxnSpPr>
        <p:spPr>
          <a:xfrm>
            <a:off x="410417" y="302309"/>
            <a:ext cx="766329" cy="0"/>
          </a:xfrm>
          <a:prstGeom prst="line">
            <a:avLst/>
          </a:prstGeom>
          <a:ln w="28575">
            <a:solidFill>
              <a:srgbClr val="F15A4E"/>
            </a:solidFill>
          </a:ln>
        </p:spPr>
        <p:style>
          <a:lnRef idx="1">
            <a:schemeClr val="accent1"/>
          </a:lnRef>
          <a:fillRef idx="0">
            <a:schemeClr val="accent1"/>
          </a:fillRef>
          <a:effectRef idx="0">
            <a:schemeClr val="accent1"/>
          </a:effectRef>
          <a:fontRef idx="minor">
            <a:schemeClr val="tx1"/>
          </a:fontRef>
        </p:style>
      </p:cxnSp>
      <p:sp>
        <p:nvSpPr>
          <p:cNvPr id="3" name="Title Placeholder 2"/>
          <p:cNvSpPr>
            <a:spLocks noGrp="1"/>
          </p:cNvSpPr>
          <p:nvPr>
            <p:ph type="title"/>
          </p:nvPr>
        </p:nvSpPr>
        <p:spPr>
          <a:xfrm>
            <a:off x="410416" y="514351"/>
            <a:ext cx="8315783" cy="994172"/>
          </a:xfrm>
          <a:prstGeom prst="rect">
            <a:avLst/>
          </a:prstGeom>
        </p:spPr>
        <p:txBody>
          <a:bodyPr vert="horz" lIns="0" tIns="45720" rIns="91440" bIns="45720" rtlCol="0" anchor="t">
            <a:normAutofit/>
          </a:bodyPr>
          <a:lstStyle/>
          <a:p>
            <a:r>
              <a:rPr lang="en-US" dirty="0"/>
              <a:t>Click to edit Master title style</a:t>
            </a:r>
          </a:p>
        </p:txBody>
      </p:sp>
      <p:sp>
        <p:nvSpPr>
          <p:cNvPr id="10" name="Slide Number Placeholder 1"/>
          <p:cNvSpPr>
            <a:spLocks noGrp="1"/>
          </p:cNvSpPr>
          <p:nvPr>
            <p:ph type="sldNum" sz="quarter" idx="4"/>
          </p:nvPr>
        </p:nvSpPr>
        <p:spPr>
          <a:xfrm>
            <a:off x="8455605" y="4742046"/>
            <a:ext cx="361518" cy="173124"/>
          </a:xfrm>
          <a:prstGeom prst="rect">
            <a:avLst/>
          </a:prstGeom>
        </p:spPr>
        <p:txBody>
          <a:bodyPr vert="horz" lIns="80678" tIns="40339" rIns="80678" bIns="40339" rtlCol="0" anchor="ctr"/>
          <a:lstStyle>
            <a:lvl1pPr algn="r">
              <a:defRPr sz="750">
                <a:solidFill>
                  <a:schemeClr val="tx1">
                    <a:lumMod val="50000"/>
                    <a:lumOff val="50000"/>
                  </a:schemeClr>
                </a:solidFill>
                <a:latin typeface="Arial" panose="020B0604020202020204" pitchFamily="34" charset="0"/>
                <a:cs typeface="Arial" panose="020B0604020202020204" pitchFamily="34" charset="0"/>
              </a:defRPr>
            </a:lvl1pPr>
          </a:lstStyle>
          <a:p>
            <a:fld id="{334C938C-6556-4F1B-B842-1F8A1118CFA1}" type="slidenum">
              <a:rPr lang="en-US" smtClean="0"/>
              <a:pPr/>
              <a:t>‹#›</a:t>
            </a:fld>
            <a:endParaRPr lang="en-US" dirty="0"/>
          </a:p>
        </p:txBody>
      </p:sp>
      <p:pic>
        <p:nvPicPr>
          <p:cNvPr id="11" name="Picture 10" descr="Icon&#10;&#10;Description automatically generated with medium confidence">
            <a:extLst>
              <a:ext uri="{FF2B5EF4-FFF2-40B4-BE49-F238E27FC236}">
                <a16:creationId xmlns:a16="http://schemas.microsoft.com/office/drawing/2014/main" id="{B9B91874-FF78-4E02-979E-289B26AD47D0}"/>
              </a:ext>
            </a:extLst>
          </p:cNvPr>
          <p:cNvPicPr>
            <a:picLocks noChangeAspect="1"/>
          </p:cNvPicPr>
          <p:nvPr userDrawn="1"/>
        </p:nvPicPr>
        <p:blipFill>
          <a:blip r:embed="rId3"/>
          <a:stretch>
            <a:fillRect/>
          </a:stretch>
        </p:blipFill>
        <p:spPr>
          <a:xfrm>
            <a:off x="7946407" y="74849"/>
            <a:ext cx="1044586" cy="688040"/>
          </a:xfrm>
          <a:prstGeom prst="rect">
            <a:avLst/>
          </a:prstGeom>
        </p:spPr>
      </p:pic>
    </p:spTree>
    <p:extLst>
      <p:ext uri="{BB962C8B-B14F-4D97-AF65-F5344CB8AC3E}">
        <p14:creationId xmlns:p14="http://schemas.microsoft.com/office/powerpoint/2010/main" val="1240262903"/>
      </p:ext>
    </p:extLst>
  </p:cSld>
  <p:clrMap bg1="lt1" tx1="dk1" bg2="lt2" tx2="dk2" accent1="accent1" accent2="accent2" accent3="accent3" accent4="accent4" accent5="accent5" accent6="accent6" hlink="hlink" folHlink="folHlink"/>
  <p:sldLayoutIdLst>
    <p:sldLayoutId id="2147483715" r:id="rId1"/>
  </p:sldLayoutIdLst>
  <p:hf hdr="0" ftr="0" dt="0"/>
  <p:txStyles>
    <p:titleStyle>
      <a:lvl1pPr algn="l" defTabSz="914319" rtl="0" eaLnBrk="1" latinLnBrk="0" hangingPunct="1">
        <a:lnSpc>
          <a:spcPct val="90000"/>
        </a:lnSpc>
        <a:spcBef>
          <a:spcPct val="0"/>
        </a:spcBef>
        <a:buNone/>
        <a:defRPr lang="en-US" sz="4200" b="1" kern="4000" spc="-64" baseline="0" smtClean="0">
          <a:solidFill>
            <a:srgbClr val="083050"/>
          </a:solidFill>
          <a:latin typeface="Arial" panose="020B0604020202020204" pitchFamily="34" charset="0"/>
          <a:ea typeface="+mn-ea"/>
          <a:cs typeface="Arial" panose="020B0604020202020204" pitchFamily="34" charset="0"/>
        </a:defRPr>
      </a:lvl1pPr>
    </p:titleStyle>
    <p:bodyStyle>
      <a:lvl1pPr marL="228579" indent="-228579" algn="l" defTabSz="91431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9" indent="-228579" algn="l" defTabSz="91431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98" indent="-228579" algn="l" defTabSz="91431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57"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16"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75"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34"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94"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52"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9" rtl="0" eaLnBrk="1" latinLnBrk="0" hangingPunct="1">
        <a:defRPr sz="1800" kern="1200">
          <a:solidFill>
            <a:schemeClr val="tx1"/>
          </a:solidFill>
          <a:latin typeface="+mn-lt"/>
          <a:ea typeface="+mn-ea"/>
          <a:cs typeface="+mn-cs"/>
        </a:defRPr>
      </a:lvl1pPr>
      <a:lvl2pPr marL="457159" algn="l" defTabSz="914319" rtl="0" eaLnBrk="1" latinLnBrk="0" hangingPunct="1">
        <a:defRPr sz="1800" kern="1200">
          <a:solidFill>
            <a:schemeClr val="tx1"/>
          </a:solidFill>
          <a:latin typeface="+mn-lt"/>
          <a:ea typeface="+mn-ea"/>
          <a:cs typeface="+mn-cs"/>
        </a:defRPr>
      </a:lvl2pPr>
      <a:lvl3pPr marL="914319" algn="l" defTabSz="914319" rtl="0" eaLnBrk="1" latinLnBrk="0" hangingPunct="1">
        <a:defRPr sz="1800" kern="1200">
          <a:solidFill>
            <a:schemeClr val="tx1"/>
          </a:solidFill>
          <a:latin typeface="+mn-lt"/>
          <a:ea typeface="+mn-ea"/>
          <a:cs typeface="+mn-cs"/>
        </a:defRPr>
      </a:lvl3pPr>
      <a:lvl4pPr marL="1371477" algn="l" defTabSz="914319" rtl="0" eaLnBrk="1" latinLnBrk="0" hangingPunct="1">
        <a:defRPr sz="1800" kern="1200">
          <a:solidFill>
            <a:schemeClr val="tx1"/>
          </a:solidFill>
          <a:latin typeface="+mn-lt"/>
          <a:ea typeface="+mn-ea"/>
          <a:cs typeface="+mn-cs"/>
        </a:defRPr>
      </a:lvl4pPr>
      <a:lvl5pPr marL="1828636" algn="l" defTabSz="914319" rtl="0" eaLnBrk="1" latinLnBrk="0" hangingPunct="1">
        <a:defRPr sz="1800" kern="1200">
          <a:solidFill>
            <a:schemeClr val="tx1"/>
          </a:solidFill>
          <a:latin typeface="+mn-lt"/>
          <a:ea typeface="+mn-ea"/>
          <a:cs typeface="+mn-cs"/>
        </a:defRPr>
      </a:lvl5pPr>
      <a:lvl6pPr marL="2285796" algn="l" defTabSz="914319" rtl="0" eaLnBrk="1" latinLnBrk="0" hangingPunct="1">
        <a:defRPr sz="1800" kern="1200">
          <a:solidFill>
            <a:schemeClr val="tx1"/>
          </a:solidFill>
          <a:latin typeface="+mn-lt"/>
          <a:ea typeface="+mn-ea"/>
          <a:cs typeface="+mn-cs"/>
        </a:defRPr>
      </a:lvl6pPr>
      <a:lvl7pPr marL="2742955" algn="l" defTabSz="914319" rtl="0" eaLnBrk="1" latinLnBrk="0" hangingPunct="1">
        <a:defRPr sz="1800" kern="1200">
          <a:solidFill>
            <a:schemeClr val="tx1"/>
          </a:solidFill>
          <a:latin typeface="+mn-lt"/>
          <a:ea typeface="+mn-ea"/>
          <a:cs typeface="+mn-cs"/>
        </a:defRPr>
      </a:lvl7pPr>
      <a:lvl8pPr marL="3200114" algn="l" defTabSz="914319" rtl="0" eaLnBrk="1" latinLnBrk="0" hangingPunct="1">
        <a:defRPr sz="1800" kern="1200">
          <a:solidFill>
            <a:schemeClr val="tx1"/>
          </a:solidFill>
          <a:latin typeface="+mn-lt"/>
          <a:ea typeface="+mn-ea"/>
          <a:cs typeface="+mn-cs"/>
        </a:defRPr>
      </a:lvl8pPr>
      <a:lvl9pPr marL="3657273" algn="l" defTabSz="914319"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Icon&#10;&#10;Description automatically generated with medium confidence">
            <a:extLst>
              <a:ext uri="{FF2B5EF4-FFF2-40B4-BE49-F238E27FC236}">
                <a16:creationId xmlns:a16="http://schemas.microsoft.com/office/drawing/2014/main" id="{23A850F6-466D-46D1-995C-CA65252393B1}"/>
              </a:ext>
            </a:extLst>
          </p:cNvPr>
          <p:cNvPicPr>
            <a:picLocks noChangeAspect="1"/>
          </p:cNvPicPr>
          <p:nvPr userDrawn="1"/>
        </p:nvPicPr>
        <p:blipFill>
          <a:blip r:embed="rId3"/>
          <a:stretch>
            <a:fillRect/>
          </a:stretch>
        </p:blipFill>
        <p:spPr>
          <a:xfrm>
            <a:off x="7946407" y="74849"/>
            <a:ext cx="1044586" cy="688040"/>
          </a:xfrm>
          <a:prstGeom prst="rect">
            <a:avLst/>
          </a:prstGeom>
        </p:spPr>
      </p:pic>
    </p:spTree>
    <p:extLst>
      <p:ext uri="{BB962C8B-B14F-4D97-AF65-F5344CB8AC3E}">
        <p14:creationId xmlns:p14="http://schemas.microsoft.com/office/powerpoint/2010/main" val="1498214081"/>
      </p:ext>
    </p:extLst>
  </p:cSld>
  <p:clrMap bg1="lt1" tx1="dk1" bg2="lt2" tx2="dk2" accent1="accent1" accent2="accent2" accent3="accent3" accent4="accent4" accent5="accent5" accent6="accent6" hlink="hlink" folHlink="folHlink"/>
  <p:sldLayoutIdLst>
    <p:sldLayoutId id="2147483728" r:id="rId1"/>
  </p:sldLayoutIdLst>
  <p:hf hdr="0" ftr="0" dt="0"/>
  <p:txStyles>
    <p:titleStyle>
      <a:lvl1pPr algn="l" defTabSz="914319" rtl="0" eaLnBrk="1" latinLnBrk="0" hangingPunct="1">
        <a:lnSpc>
          <a:spcPct val="90000"/>
        </a:lnSpc>
        <a:spcBef>
          <a:spcPct val="0"/>
        </a:spcBef>
        <a:buNone/>
        <a:defRPr lang="en-US" sz="4200" b="1" kern="4000" spc="-64" baseline="0" smtClean="0">
          <a:solidFill>
            <a:srgbClr val="083050"/>
          </a:solidFill>
          <a:latin typeface="Arial" panose="020B0604020202020204" pitchFamily="34" charset="0"/>
          <a:ea typeface="+mn-ea"/>
          <a:cs typeface="Arial" panose="020B0604020202020204" pitchFamily="34" charset="0"/>
        </a:defRPr>
      </a:lvl1pPr>
    </p:titleStyle>
    <p:bodyStyle>
      <a:lvl1pPr marL="228579" indent="-228579" algn="l" defTabSz="91431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9" indent="-228579" algn="l" defTabSz="91431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98" indent="-228579" algn="l" defTabSz="91431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57"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16"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75"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34"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94"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52" indent="-228579" algn="l" defTabSz="9143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9" rtl="0" eaLnBrk="1" latinLnBrk="0" hangingPunct="1">
        <a:defRPr sz="1800" kern="1200">
          <a:solidFill>
            <a:schemeClr val="tx1"/>
          </a:solidFill>
          <a:latin typeface="+mn-lt"/>
          <a:ea typeface="+mn-ea"/>
          <a:cs typeface="+mn-cs"/>
        </a:defRPr>
      </a:lvl1pPr>
      <a:lvl2pPr marL="457159" algn="l" defTabSz="914319" rtl="0" eaLnBrk="1" latinLnBrk="0" hangingPunct="1">
        <a:defRPr sz="1800" kern="1200">
          <a:solidFill>
            <a:schemeClr val="tx1"/>
          </a:solidFill>
          <a:latin typeface="+mn-lt"/>
          <a:ea typeface="+mn-ea"/>
          <a:cs typeface="+mn-cs"/>
        </a:defRPr>
      </a:lvl2pPr>
      <a:lvl3pPr marL="914319" algn="l" defTabSz="914319" rtl="0" eaLnBrk="1" latinLnBrk="0" hangingPunct="1">
        <a:defRPr sz="1800" kern="1200">
          <a:solidFill>
            <a:schemeClr val="tx1"/>
          </a:solidFill>
          <a:latin typeface="+mn-lt"/>
          <a:ea typeface="+mn-ea"/>
          <a:cs typeface="+mn-cs"/>
        </a:defRPr>
      </a:lvl3pPr>
      <a:lvl4pPr marL="1371477" algn="l" defTabSz="914319" rtl="0" eaLnBrk="1" latinLnBrk="0" hangingPunct="1">
        <a:defRPr sz="1800" kern="1200">
          <a:solidFill>
            <a:schemeClr val="tx1"/>
          </a:solidFill>
          <a:latin typeface="+mn-lt"/>
          <a:ea typeface="+mn-ea"/>
          <a:cs typeface="+mn-cs"/>
        </a:defRPr>
      </a:lvl4pPr>
      <a:lvl5pPr marL="1828636" algn="l" defTabSz="914319" rtl="0" eaLnBrk="1" latinLnBrk="0" hangingPunct="1">
        <a:defRPr sz="1800" kern="1200">
          <a:solidFill>
            <a:schemeClr val="tx1"/>
          </a:solidFill>
          <a:latin typeface="+mn-lt"/>
          <a:ea typeface="+mn-ea"/>
          <a:cs typeface="+mn-cs"/>
        </a:defRPr>
      </a:lvl5pPr>
      <a:lvl6pPr marL="2285796" algn="l" defTabSz="914319" rtl="0" eaLnBrk="1" latinLnBrk="0" hangingPunct="1">
        <a:defRPr sz="1800" kern="1200">
          <a:solidFill>
            <a:schemeClr val="tx1"/>
          </a:solidFill>
          <a:latin typeface="+mn-lt"/>
          <a:ea typeface="+mn-ea"/>
          <a:cs typeface="+mn-cs"/>
        </a:defRPr>
      </a:lvl6pPr>
      <a:lvl7pPr marL="2742955" algn="l" defTabSz="914319" rtl="0" eaLnBrk="1" latinLnBrk="0" hangingPunct="1">
        <a:defRPr sz="1800" kern="1200">
          <a:solidFill>
            <a:schemeClr val="tx1"/>
          </a:solidFill>
          <a:latin typeface="+mn-lt"/>
          <a:ea typeface="+mn-ea"/>
          <a:cs typeface="+mn-cs"/>
        </a:defRPr>
      </a:lvl7pPr>
      <a:lvl8pPr marL="3200114" algn="l" defTabSz="914319" rtl="0" eaLnBrk="1" latinLnBrk="0" hangingPunct="1">
        <a:defRPr sz="1800" kern="1200">
          <a:solidFill>
            <a:schemeClr val="tx1"/>
          </a:solidFill>
          <a:latin typeface="+mn-lt"/>
          <a:ea typeface="+mn-ea"/>
          <a:cs typeface="+mn-cs"/>
        </a:defRPr>
      </a:lvl8pPr>
      <a:lvl9pPr marL="3657273" algn="l" defTabSz="91431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mailto:janne.rieke.boll@bpie.eu"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hyperlink" Target="mailto:Senta.Schmatzberger@bpie.eu" TargetMode="External"/><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s://enefirst.eu/wp-content/uploads/D2.4_Enefirst_barriers_report_final.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1626" y="1100342"/>
            <a:ext cx="2567542" cy="3115725"/>
          </a:xfrm>
        </p:spPr>
        <p:txBody>
          <a:bodyPr/>
          <a:lstStyle/>
          <a:p>
            <a:r>
              <a:rPr lang="en-US" sz="2000" b="1" dirty="0"/>
              <a:t>Barriers and success factors for E1st implementation</a:t>
            </a:r>
            <a:br>
              <a:rPr lang="en-US" sz="2200" dirty="0"/>
            </a:br>
            <a:br>
              <a:rPr lang="en-US" dirty="0"/>
            </a:br>
            <a:r>
              <a:rPr lang="en-US" sz="1600" dirty="0"/>
              <a:t>Senta Schmatzberger</a:t>
            </a:r>
            <a:br>
              <a:rPr lang="en-US" sz="1600" dirty="0"/>
            </a:br>
            <a:r>
              <a:rPr lang="en-US" sz="1600" dirty="0"/>
              <a:t>BPIE</a:t>
            </a:r>
            <a:br>
              <a:rPr lang="en-US" dirty="0"/>
            </a:br>
            <a:br>
              <a:rPr lang="en-US" dirty="0"/>
            </a:br>
            <a:r>
              <a:rPr lang="en-US" sz="1400" dirty="0"/>
              <a:t>2. March 2021</a:t>
            </a:r>
            <a:br>
              <a:rPr lang="en-US" dirty="0"/>
            </a:br>
            <a:endParaRPr lang="en-GB" dirty="0"/>
          </a:p>
        </p:txBody>
      </p:sp>
      <p:sp>
        <p:nvSpPr>
          <p:cNvPr id="4" name="Text Placeholder 5">
            <a:extLst>
              <a:ext uri="{FF2B5EF4-FFF2-40B4-BE49-F238E27FC236}">
                <a16:creationId xmlns:a16="http://schemas.microsoft.com/office/drawing/2014/main" id="{987CDD0E-225E-4BB2-9BEC-883C209697D5}"/>
              </a:ext>
            </a:extLst>
          </p:cNvPr>
          <p:cNvSpPr txBox="1">
            <a:spLocks/>
          </p:cNvSpPr>
          <p:nvPr/>
        </p:nvSpPr>
        <p:spPr>
          <a:xfrm>
            <a:off x="3281083" y="4287689"/>
            <a:ext cx="6124175" cy="155313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Arial"/>
              <a:buNone/>
              <a:defRPr/>
            </a:pPr>
            <a:r>
              <a:rPr lang="en-GB" sz="1350" dirty="0">
                <a:solidFill>
                  <a:schemeClr val="bg1"/>
                </a:solidFill>
                <a:latin typeface="Helvetica" panose="020B0604020202020204" pitchFamily="34" charset="0"/>
                <a:ea typeface="Helvetica Light" charset="0"/>
                <a:cs typeface="Helvetica" panose="020B0604020202020204" pitchFamily="34" charset="0"/>
              </a:rPr>
              <a:t>MAKING</a:t>
            </a:r>
            <a:r>
              <a:rPr lang="en-GB" sz="1350" dirty="0">
                <a:solidFill>
                  <a:schemeClr val="bg1"/>
                </a:solidFill>
                <a:latin typeface="Helvetica" panose="020B0604020202020204" pitchFamily="34" charset="0"/>
                <a:cs typeface="Helvetica" panose="020B0604020202020204" pitchFamily="34" charset="0"/>
              </a:rPr>
              <a:t> </a:t>
            </a:r>
            <a:r>
              <a:rPr lang="en-GB" sz="1350" b="1" dirty="0">
                <a:solidFill>
                  <a:schemeClr val="bg1"/>
                </a:solidFill>
                <a:latin typeface="Helvetica" panose="020B0604020202020204" pitchFamily="34" charset="0"/>
                <a:cs typeface="Helvetica" panose="020B0604020202020204" pitchFamily="34" charset="0"/>
              </a:rPr>
              <a:t>THE</a:t>
            </a:r>
            <a:r>
              <a:rPr lang="en-GB" sz="1350" dirty="0">
                <a:solidFill>
                  <a:schemeClr val="bg1"/>
                </a:solidFill>
                <a:latin typeface="Helvetica" panose="020B0604020202020204" pitchFamily="34" charset="0"/>
                <a:cs typeface="Helvetica" panose="020B0604020202020204" pitchFamily="34" charset="0"/>
              </a:rPr>
              <a:t> </a:t>
            </a:r>
            <a:r>
              <a:rPr lang="en-GB" sz="1350" b="1" dirty="0">
                <a:solidFill>
                  <a:schemeClr val="bg1"/>
                </a:solidFill>
                <a:latin typeface="Helvetica" panose="020B0604020202020204" pitchFamily="34" charset="0"/>
                <a:cs typeface="Helvetica" panose="020B0604020202020204" pitchFamily="34" charset="0"/>
              </a:rPr>
              <a:t>ENERGY EFFICIENCY FIRST</a:t>
            </a:r>
            <a:r>
              <a:rPr lang="en-GB" sz="1350" dirty="0">
                <a:solidFill>
                  <a:schemeClr val="bg1"/>
                </a:solidFill>
                <a:latin typeface="Helvetica" panose="020B0604020202020204" pitchFamily="34" charset="0"/>
                <a:ea typeface="Helvetica Light" charset="0"/>
                <a:cs typeface="Helvetica" panose="020B0604020202020204" pitchFamily="34" charset="0"/>
              </a:rPr>
              <a:t> PRINCIPLE OPERATIONAL</a:t>
            </a:r>
          </a:p>
          <a:p>
            <a:pPr marL="0" indent="0" defTabSz="914400">
              <a:spcBef>
                <a:spcPts val="0"/>
              </a:spcBef>
              <a:buFontTx/>
              <a:buNone/>
              <a:defRPr/>
            </a:pPr>
            <a:endParaRPr lang="en-GB" sz="1200"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58856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B745992D-5B1A-413A-B83F-244CD4EA94E6}"/>
              </a:ext>
            </a:extLst>
          </p:cNvPr>
          <p:cNvSpPr>
            <a:spLocks noGrp="1"/>
          </p:cNvSpPr>
          <p:nvPr>
            <p:ph type="title"/>
          </p:nvPr>
        </p:nvSpPr>
        <p:spPr>
          <a:xfrm>
            <a:off x="344745" y="733071"/>
            <a:ext cx="5512912" cy="400110"/>
          </a:xfrm>
        </p:spPr>
        <p:txBody>
          <a:bodyPr/>
          <a:lstStyle/>
          <a:p>
            <a:r>
              <a:rPr lang="en-US" dirty="0"/>
              <a:t>Enablers for Energy Efficiency First</a:t>
            </a:r>
            <a:endParaRPr lang="en-GB" dirty="0"/>
          </a:p>
        </p:txBody>
      </p:sp>
      <p:pic>
        <p:nvPicPr>
          <p:cNvPr id="3" name="Picture 2" descr="Icon&#10;&#10;Description automatically generated">
            <a:extLst>
              <a:ext uri="{FF2B5EF4-FFF2-40B4-BE49-F238E27FC236}">
                <a16:creationId xmlns:a16="http://schemas.microsoft.com/office/drawing/2014/main" id="{1CE831ED-0556-44C3-990E-4624F2091C6C}"/>
              </a:ext>
            </a:extLst>
          </p:cNvPr>
          <p:cNvPicPr>
            <a:picLocks noChangeAspect="1"/>
          </p:cNvPicPr>
          <p:nvPr/>
        </p:nvPicPr>
        <p:blipFill>
          <a:blip r:embed="rId2"/>
          <a:stretch>
            <a:fillRect/>
          </a:stretch>
        </p:blipFill>
        <p:spPr>
          <a:xfrm>
            <a:off x="448709" y="1399586"/>
            <a:ext cx="905258" cy="902210"/>
          </a:xfrm>
          <a:prstGeom prst="rect">
            <a:avLst/>
          </a:prstGeom>
        </p:spPr>
      </p:pic>
      <p:sp>
        <p:nvSpPr>
          <p:cNvPr id="4" name="TextBox 3">
            <a:extLst>
              <a:ext uri="{FF2B5EF4-FFF2-40B4-BE49-F238E27FC236}">
                <a16:creationId xmlns:a16="http://schemas.microsoft.com/office/drawing/2014/main" id="{F3253622-A37B-46F7-B892-127447B20D9B}"/>
              </a:ext>
            </a:extLst>
          </p:cNvPr>
          <p:cNvSpPr txBox="1"/>
          <p:nvPr/>
        </p:nvSpPr>
        <p:spPr>
          <a:xfrm>
            <a:off x="1344276" y="1488158"/>
            <a:ext cx="2076994" cy="830997"/>
          </a:xfrm>
          <a:prstGeom prst="rect">
            <a:avLst/>
          </a:prstGeom>
          <a:noFill/>
        </p:spPr>
        <p:txBody>
          <a:bodyPr wrap="square" rtlCol="0">
            <a:spAutoFit/>
          </a:bodyPr>
          <a:lstStyle/>
          <a:p>
            <a:r>
              <a:rPr lang="en-US" sz="1200" dirty="0">
                <a:latin typeface="Helvetica" panose="020B0604020202020204" pitchFamily="34" charset="0"/>
                <a:cs typeface="Helvetica" panose="020B0604020202020204" pitchFamily="34" charset="0"/>
              </a:rPr>
              <a:t>Strong commitment of policymakers to implement Efficiency First in legislative decisions</a:t>
            </a:r>
            <a:endParaRPr lang="en-GB" sz="1200" dirty="0">
              <a:latin typeface="Helvetica" panose="020B0604020202020204" pitchFamily="34" charset="0"/>
              <a:cs typeface="Helvetica" panose="020B0604020202020204" pitchFamily="34" charset="0"/>
            </a:endParaRPr>
          </a:p>
        </p:txBody>
      </p:sp>
      <p:pic>
        <p:nvPicPr>
          <p:cNvPr id="6" name="Picture 5" descr="Icon&#10;&#10;Description automatically generated">
            <a:extLst>
              <a:ext uri="{FF2B5EF4-FFF2-40B4-BE49-F238E27FC236}">
                <a16:creationId xmlns:a16="http://schemas.microsoft.com/office/drawing/2014/main" id="{2CD74A85-1BBE-4781-B2D4-CA00E7DC75C4}"/>
              </a:ext>
            </a:extLst>
          </p:cNvPr>
          <p:cNvPicPr>
            <a:picLocks noChangeAspect="1"/>
          </p:cNvPicPr>
          <p:nvPr/>
        </p:nvPicPr>
        <p:blipFill>
          <a:blip r:embed="rId3"/>
          <a:stretch>
            <a:fillRect/>
          </a:stretch>
        </p:blipFill>
        <p:spPr>
          <a:xfrm>
            <a:off x="3530070" y="1421773"/>
            <a:ext cx="905258" cy="902210"/>
          </a:xfrm>
          <a:prstGeom prst="rect">
            <a:avLst/>
          </a:prstGeom>
        </p:spPr>
      </p:pic>
      <p:sp>
        <p:nvSpPr>
          <p:cNvPr id="9" name="TextBox 8">
            <a:extLst>
              <a:ext uri="{FF2B5EF4-FFF2-40B4-BE49-F238E27FC236}">
                <a16:creationId xmlns:a16="http://schemas.microsoft.com/office/drawing/2014/main" id="{73E15DDC-920F-46E8-B5D7-0CED9A6D2138}"/>
              </a:ext>
            </a:extLst>
          </p:cNvPr>
          <p:cNvSpPr txBox="1"/>
          <p:nvPr/>
        </p:nvSpPr>
        <p:spPr>
          <a:xfrm>
            <a:off x="4395652" y="1541185"/>
            <a:ext cx="1878148" cy="646331"/>
          </a:xfrm>
          <a:prstGeom prst="rect">
            <a:avLst/>
          </a:prstGeom>
          <a:noFill/>
        </p:spPr>
        <p:txBody>
          <a:bodyPr wrap="square" rtlCol="0">
            <a:spAutoFit/>
          </a:bodyPr>
          <a:lstStyle/>
          <a:p>
            <a:r>
              <a:rPr lang="en-US" sz="1200" dirty="0">
                <a:latin typeface="Helvetica" panose="020B0604020202020204" pitchFamily="34" charset="0"/>
                <a:cs typeface="Helvetica" panose="020B0604020202020204" pitchFamily="34" charset="0"/>
              </a:rPr>
              <a:t>Proactive dissemination of good practices and case studies</a:t>
            </a:r>
            <a:endParaRPr lang="en-GB" sz="1200" dirty="0">
              <a:latin typeface="Helvetica" panose="020B0604020202020204" pitchFamily="34" charset="0"/>
              <a:cs typeface="Helvetica" panose="020B0604020202020204" pitchFamily="34" charset="0"/>
            </a:endParaRPr>
          </a:p>
        </p:txBody>
      </p:sp>
      <p:pic>
        <p:nvPicPr>
          <p:cNvPr id="8" name="Picture 7" descr="Icon&#10;&#10;Description automatically generated">
            <a:extLst>
              <a:ext uri="{FF2B5EF4-FFF2-40B4-BE49-F238E27FC236}">
                <a16:creationId xmlns:a16="http://schemas.microsoft.com/office/drawing/2014/main" id="{6711A58F-FB2E-4149-A79F-808D1F6ECB5C}"/>
              </a:ext>
            </a:extLst>
          </p:cNvPr>
          <p:cNvPicPr>
            <a:picLocks noChangeAspect="1"/>
          </p:cNvPicPr>
          <p:nvPr/>
        </p:nvPicPr>
        <p:blipFill>
          <a:blip r:embed="rId4"/>
          <a:stretch>
            <a:fillRect/>
          </a:stretch>
        </p:blipFill>
        <p:spPr>
          <a:xfrm>
            <a:off x="3430088" y="4054436"/>
            <a:ext cx="902210" cy="902210"/>
          </a:xfrm>
          <a:prstGeom prst="rect">
            <a:avLst/>
          </a:prstGeom>
        </p:spPr>
      </p:pic>
      <p:sp>
        <p:nvSpPr>
          <p:cNvPr id="12" name="TextBox 11">
            <a:extLst>
              <a:ext uri="{FF2B5EF4-FFF2-40B4-BE49-F238E27FC236}">
                <a16:creationId xmlns:a16="http://schemas.microsoft.com/office/drawing/2014/main" id="{C03172F7-4742-4236-AD3D-C261DB5AD8FB}"/>
              </a:ext>
            </a:extLst>
          </p:cNvPr>
          <p:cNvSpPr txBox="1"/>
          <p:nvPr/>
        </p:nvSpPr>
        <p:spPr>
          <a:xfrm>
            <a:off x="4395652" y="4150966"/>
            <a:ext cx="1547947" cy="646331"/>
          </a:xfrm>
          <a:prstGeom prst="rect">
            <a:avLst/>
          </a:prstGeom>
          <a:noFill/>
        </p:spPr>
        <p:txBody>
          <a:bodyPr wrap="square" rtlCol="0">
            <a:spAutoFit/>
          </a:bodyPr>
          <a:lstStyle/>
          <a:p>
            <a:r>
              <a:rPr lang="en-US" sz="1200" dirty="0">
                <a:latin typeface="Helvetica" panose="020B0604020202020204" pitchFamily="34" charset="0"/>
                <a:cs typeface="Helvetica" panose="020B0604020202020204" pitchFamily="34" charset="0"/>
              </a:rPr>
              <a:t>Coordination between all actors in the value chain</a:t>
            </a:r>
            <a:endParaRPr lang="en-GB" sz="1200" dirty="0">
              <a:latin typeface="Helvetica" panose="020B0604020202020204" pitchFamily="34" charset="0"/>
              <a:cs typeface="Helvetica" panose="020B0604020202020204" pitchFamily="34" charset="0"/>
            </a:endParaRPr>
          </a:p>
        </p:txBody>
      </p:sp>
      <p:pic>
        <p:nvPicPr>
          <p:cNvPr id="11" name="Picture 10" descr="Icon&#10;&#10;Description automatically generated">
            <a:extLst>
              <a:ext uri="{FF2B5EF4-FFF2-40B4-BE49-F238E27FC236}">
                <a16:creationId xmlns:a16="http://schemas.microsoft.com/office/drawing/2014/main" id="{E6198088-343A-4175-B972-410D328223C5}"/>
              </a:ext>
            </a:extLst>
          </p:cNvPr>
          <p:cNvPicPr>
            <a:picLocks noChangeAspect="1"/>
          </p:cNvPicPr>
          <p:nvPr/>
        </p:nvPicPr>
        <p:blipFill>
          <a:blip r:embed="rId5"/>
          <a:stretch>
            <a:fillRect/>
          </a:stretch>
        </p:blipFill>
        <p:spPr>
          <a:xfrm>
            <a:off x="432487" y="2886464"/>
            <a:ext cx="905258" cy="902210"/>
          </a:xfrm>
          <a:prstGeom prst="rect">
            <a:avLst/>
          </a:prstGeom>
        </p:spPr>
      </p:pic>
      <p:sp>
        <p:nvSpPr>
          <p:cNvPr id="15" name="TextBox 14">
            <a:extLst>
              <a:ext uri="{FF2B5EF4-FFF2-40B4-BE49-F238E27FC236}">
                <a16:creationId xmlns:a16="http://schemas.microsoft.com/office/drawing/2014/main" id="{B06B15EB-2F85-4F7A-A4FD-0F491A81AE48}"/>
              </a:ext>
            </a:extLst>
          </p:cNvPr>
          <p:cNvSpPr txBox="1"/>
          <p:nvPr/>
        </p:nvSpPr>
        <p:spPr>
          <a:xfrm>
            <a:off x="1312381" y="3054207"/>
            <a:ext cx="2076994" cy="830997"/>
          </a:xfrm>
          <a:prstGeom prst="rect">
            <a:avLst/>
          </a:prstGeom>
          <a:noFill/>
        </p:spPr>
        <p:txBody>
          <a:bodyPr wrap="square" rtlCol="0">
            <a:spAutoFit/>
          </a:bodyPr>
          <a:lstStyle/>
          <a:p>
            <a:r>
              <a:rPr lang="en-US" sz="1200" dirty="0">
                <a:latin typeface="Helvetica" panose="020B0604020202020204" pitchFamily="34" charset="0"/>
                <a:cs typeface="Helvetica" panose="020B0604020202020204" pitchFamily="34" charset="0"/>
              </a:rPr>
              <a:t>Clear definition and practical examples of how it can be implemented across sectors</a:t>
            </a:r>
            <a:endParaRPr lang="en-GB" sz="1200" dirty="0">
              <a:latin typeface="Helvetica" panose="020B0604020202020204" pitchFamily="34" charset="0"/>
              <a:cs typeface="Helvetica" panose="020B0604020202020204" pitchFamily="34" charset="0"/>
            </a:endParaRPr>
          </a:p>
        </p:txBody>
      </p:sp>
      <p:pic>
        <p:nvPicPr>
          <p:cNvPr id="14" name="Picture 13" descr="Icon&#10;&#10;Description automatically generated">
            <a:extLst>
              <a:ext uri="{FF2B5EF4-FFF2-40B4-BE49-F238E27FC236}">
                <a16:creationId xmlns:a16="http://schemas.microsoft.com/office/drawing/2014/main" id="{3A5F45D8-097A-4AA3-A4D1-E4B116B8017C}"/>
              </a:ext>
            </a:extLst>
          </p:cNvPr>
          <p:cNvPicPr>
            <a:picLocks noChangeAspect="1"/>
          </p:cNvPicPr>
          <p:nvPr/>
        </p:nvPicPr>
        <p:blipFill>
          <a:blip r:embed="rId6"/>
          <a:stretch>
            <a:fillRect/>
          </a:stretch>
        </p:blipFill>
        <p:spPr>
          <a:xfrm>
            <a:off x="3427040" y="2882769"/>
            <a:ext cx="905258" cy="902210"/>
          </a:xfrm>
          <a:prstGeom prst="rect">
            <a:avLst/>
          </a:prstGeom>
        </p:spPr>
      </p:pic>
      <p:sp>
        <p:nvSpPr>
          <p:cNvPr id="18" name="TextBox 17">
            <a:extLst>
              <a:ext uri="{FF2B5EF4-FFF2-40B4-BE49-F238E27FC236}">
                <a16:creationId xmlns:a16="http://schemas.microsoft.com/office/drawing/2014/main" id="{97EB2C18-1EC6-4BC8-A817-779F0E01FAFA}"/>
              </a:ext>
            </a:extLst>
          </p:cNvPr>
          <p:cNvSpPr txBox="1"/>
          <p:nvPr/>
        </p:nvSpPr>
        <p:spPr>
          <a:xfrm>
            <a:off x="4286578" y="3071129"/>
            <a:ext cx="1639388" cy="461665"/>
          </a:xfrm>
          <a:prstGeom prst="rect">
            <a:avLst/>
          </a:prstGeom>
          <a:noFill/>
        </p:spPr>
        <p:txBody>
          <a:bodyPr wrap="square" rtlCol="0">
            <a:spAutoFit/>
          </a:bodyPr>
          <a:lstStyle/>
          <a:p>
            <a:r>
              <a:rPr lang="en-US" sz="1200" dirty="0">
                <a:latin typeface="Helvetica" panose="020B0604020202020204" pitchFamily="34" charset="0"/>
                <a:cs typeface="Helvetica" panose="020B0604020202020204" pitchFamily="34" charset="0"/>
              </a:rPr>
              <a:t>Communication &amp; Cultural change	</a:t>
            </a:r>
            <a:endParaRPr lang="en-GB" sz="1200" dirty="0">
              <a:latin typeface="Helvetica" panose="020B0604020202020204" pitchFamily="34" charset="0"/>
              <a:cs typeface="Helvetica" panose="020B0604020202020204" pitchFamily="34" charset="0"/>
            </a:endParaRPr>
          </a:p>
        </p:txBody>
      </p:sp>
      <p:pic>
        <p:nvPicPr>
          <p:cNvPr id="19" name="Picture 18" descr="Icon&#10;&#10;Description automatically generated">
            <a:extLst>
              <a:ext uri="{FF2B5EF4-FFF2-40B4-BE49-F238E27FC236}">
                <a16:creationId xmlns:a16="http://schemas.microsoft.com/office/drawing/2014/main" id="{BF222BDA-E082-4F02-AD1D-1F9D64B71F00}"/>
              </a:ext>
            </a:extLst>
          </p:cNvPr>
          <p:cNvPicPr>
            <a:picLocks noChangeAspect="1"/>
          </p:cNvPicPr>
          <p:nvPr/>
        </p:nvPicPr>
        <p:blipFill>
          <a:blip r:embed="rId7"/>
          <a:stretch>
            <a:fillRect/>
          </a:stretch>
        </p:blipFill>
        <p:spPr>
          <a:xfrm>
            <a:off x="432487" y="4054436"/>
            <a:ext cx="902210" cy="902210"/>
          </a:xfrm>
          <a:prstGeom prst="rect">
            <a:avLst/>
          </a:prstGeom>
        </p:spPr>
      </p:pic>
      <p:sp>
        <p:nvSpPr>
          <p:cNvPr id="21" name="TextBox 20">
            <a:extLst>
              <a:ext uri="{FF2B5EF4-FFF2-40B4-BE49-F238E27FC236}">
                <a16:creationId xmlns:a16="http://schemas.microsoft.com/office/drawing/2014/main" id="{FF86DDA7-6710-4E12-AC90-281CE0D37DC3}"/>
              </a:ext>
            </a:extLst>
          </p:cNvPr>
          <p:cNvSpPr txBox="1"/>
          <p:nvPr/>
        </p:nvSpPr>
        <p:spPr>
          <a:xfrm>
            <a:off x="1312381" y="4150966"/>
            <a:ext cx="1547947" cy="830997"/>
          </a:xfrm>
          <a:prstGeom prst="rect">
            <a:avLst/>
          </a:prstGeom>
          <a:noFill/>
        </p:spPr>
        <p:txBody>
          <a:bodyPr wrap="square" rtlCol="0">
            <a:spAutoFit/>
          </a:bodyPr>
          <a:lstStyle/>
          <a:p>
            <a:r>
              <a:rPr lang="en-US" sz="1200" dirty="0">
                <a:latin typeface="Helvetica" panose="020B0604020202020204" pitchFamily="34" charset="0"/>
                <a:cs typeface="Helvetica" panose="020B0604020202020204" pitchFamily="34" charset="0"/>
              </a:rPr>
              <a:t>Break down regulatory barriers &amp; value societal benefits</a:t>
            </a:r>
            <a:endParaRPr lang="en-GB" sz="12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284866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C1E7E0-29EC-4AF4-B840-63F5AF3DB7FA}"/>
              </a:ext>
            </a:extLst>
          </p:cNvPr>
          <p:cNvSpPr>
            <a:spLocks noGrp="1"/>
          </p:cNvSpPr>
          <p:nvPr>
            <p:ph type="title"/>
          </p:nvPr>
        </p:nvSpPr>
        <p:spPr>
          <a:xfrm>
            <a:off x="287595" y="637754"/>
            <a:ext cx="5512912" cy="400110"/>
          </a:xfrm>
        </p:spPr>
        <p:txBody>
          <a:bodyPr/>
          <a:lstStyle/>
          <a:p>
            <a:r>
              <a:rPr lang="en-US" dirty="0"/>
              <a:t>Conclusions</a:t>
            </a:r>
            <a:endParaRPr lang="en-GB" dirty="0"/>
          </a:p>
        </p:txBody>
      </p:sp>
      <p:sp>
        <p:nvSpPr>
          <p:cNvPr id="4" name="Text Placeholder 3">
            <a:extLst>
              <a:ext uri="{FF2B5EF4-FFF2-40B4-BE49-F238E27FC236}">
                <a16:creationId xmlns:a16="http://schemas.microsoft.com/office/drawing/2014/main" id="{017F0D65-616D-4DEB-AF2F-AE8A7CCA22B7}"/>
              </a:ext>
            </a:extLst>
          </p:cNvPr>
          <p:cNvSpPr>
            <a:spLocks noGrp="1"/>
          </p:cNvSpPr>
          <p:nvPr>
            <p:ph type="body" sz="quarter" idx="12"/>
          </p:nvPr>
        </p:nvSpPr>
        <p:spPr>
          <a:xfrm>
            <a:off x="2958737" y="723900"/>
            <a:ext cx="5651863" cy="4035400"/>
          </a:xfrm>
        </p:spPr>
        <p:txBody>
          <a:bodyPr/>
          <a:lstStyle/>
          <a:p>
            <a:pPr marL="342900" marR="0" lvl="0" indent="-342900" algn="just">
              <a:lnSpc>
                <a:spcPct val="115000"/>
              </a:lnSpc>
              <a:spcBef>
                <a:spcPts val="0"/>
              </a:spcBef>
              <a:spcAft>
                <a:spcPts val="0"/>
              </a:spcAft>
              <a:buClr>
                <a:srgbClr val="00B050"/>
              </a:buClr>
              <a:buFont typeface="Symbol" panose="05050102010706020507" pitchFamily="18" charset="2"/>
              <a:buChar char=""/>
            </a:pPr>
            <a:r>
              <a:rPr lang="en-GB" dirty="0">
                <a:solidFill>
                  <a:srgbClr val="595A5C"/>
                </a:solidFill>
                <a:effectLst/>
                <a:latin typeface="Helvetica" panose="020B0604020202020204" pitchFamily="34" charset="0"/>
                <a:ea typeface="ITC Avant Garde Std Bk"/>
                <a:cs typeface="Open Sans Light"/>
              </a:rPr>
              <a:t>Implementing the E1st principle is a political decision, including political will and commitment to policy implementation and enforcement of regulations.</a:t>
            </a:r>
          </a:p>
          <a:p>
            <a:pPr marL="342900" marR="0" lvl="0" indent="-342900" algn="just">
              <a:lnSpc>
                <a:spcPct val="115000"/>
              </a:lnSpc>
              <a:spcBef>
                <a:spcPts val="0"/>
              </a:spcBef>
              <a:spcAft>
                <a:spcPts val="0"/>
              </a:spcAft>
              <a:buClr>
                <a:srgbClr val="00B050"/>
              </a:buClr>
              <a:buFont typeface="Symbol" panose="05050102010706020507" pitchFamily="18" charset="2"/>
              <a:buChar char=""/>
            </a:pPr>
            <a:r>
              <a:rPr lang="en-GB" dirty="0">
                <a:solidFill>
                  <a:srgbClr val="595A5C"/>
                </a:solidFill>
                <a:effectLst/>
                <a:latin typeface="Helvetica" panose="020B0604020202020204" pitchFamily="34" charset="0"/>
                <a:ea typeface="ITC Avant Garde Std Bk"/>
                <a:cs typeface="Open Sans Light"/>
              </a:rPr>
              <a:t>Lack of expertise, knowledge, awareness or understanding</a:t>
            </a:r>
            <a:r>
              <a:rPr lang="en-GB" dirty="0">
                <a:solidFill>
                  <a:srgbClr val="595A5C"/>
                </a:solidFill>
                <a:latin typeface="Helvetica" panose="020B0604020202020204" pitchFamily="34" charset="0"/>
                <a:ea typeface="ITC Avant Garde Std Bk"/>
                <a:cs typeface="Open Sans Light"/>
              </a:rPr>
              <a:t> </a:t>
            </a:r>
            <a:r>
              <a:rPr lang="en-GB" dirty="0">
                <a:solidFill>
                  <a:srgbClr val="595A5C"/>
                </a:solidFill>
                <a:effectLst/>
                <a:latin typeface="Helvetica" panose="020B0604020202020204" pitchFamily="34" charset="0"/>
                <a:ea typeface="ITC Avant Garde Std Bk"/>
                <a:cs typeface="Open Sans Light"/>
              </a:rPr>
              <a:t>suggests that a proactive dissemination of good practices and case studies is important.</a:t>
            </a:r>
          </a:p>
          <a:p>
            <a:pPr marL="342900" marR="0" lvl="0" indent="-342900" algn="just">
              <a:lnSpc>
                <a:spcPct val="115000"/>
              </a:lnSpc>
              <a:spcBef>
                <a:spcPts val="0"/>
              </a:spcBef>
              <a:spcAft>
                <a:spcPts val="0"/>
              </a:spcAft>
              <a:buClr>
                <a:srgbClr val="00B050"/>
              </a:buClr>
              <a:buFont typeface="Symbol" panose="05050102010706020507" pitchFamily="18" charset="2"/>
              <a:buChar char=""/>
            </a:pPr>
            <a:r>
              <a:rPr lang="en-GB" dirty="0">
                <a:solidFill>
                  <a:srgbClr val="595A5C"/>
                </a:solidFill>
                <a:effectLst/>
                <a:latin typeface="Helvetica" panose="020B0604020202020204" pitchFamily="34" charset="0"/>
                <a:ea typeface="ITC Avant Garde Std Bk"/>
                <a:cs typeface="Open Sans Light"/>
              </a:rPr>
              <a:t>Financial barriers are significant, and when linked to political barriers can be a major obstacle to E1st implementation.</a:t>
            </a:r>
          </a:p>
          <a:p>
            <a:pPr marL="342900" marR="0" lvl="0" indent="-342900" algn="just">
              <a:lnSpc>
                <a:spcPct val="115000"/>
              </a:lnSpc>
              <a:spcBef>
                <a:spcPts val="0"/>
              </a:spcBef>
              <a:spcAft>
                <a:spcPts val="0"/>
              </a:spcAft>
              <a:buClr>
                <a:srgbClr val="00B050"/>
              </a:buClr>
              <a:buFont typeface="Symbol" panose="05050102010706020507" pitchFamily="18" charset="2"/>
              <a:buChar char=""/>
            </a:pPr>
            <a:r>
              <a:rPr lang="en-GB" dirty="0">
                <a:solidFill>
                  <a:srgbClr val="595A5C"/>
                </a:solidFill>
                <a:effectLst/>
                <a:latin typeface="Helvetica" panose="020B0604020202020204" pitchFamily="34" charset="0"/>
                <a:ea typeface="ITC Avant Garde Std Bk"/>
                <a:cs typeface="Open Sans Light"/>
              </a:rPr>
              <a:t>Implementing E1st can work only if every actor understands what it means for them – this includes all types of actors, esp</a:t>
            </a:r>
            <a:r>
              <a:rPr lang="en-GB" dirty="0">
                <a:solidFill>
                  <a:srgbClr val="595A5C"/>
                </a:solidFill>
                <a:latin typeface="Helvetica" panose="020B0604020202020204" pitchFamily="34" charset="0"/>
                <a:ea typeface="ITC Avant Garde Std Bk"/>
                <a:cs typeface="Open Sans Light"/>
              </a:rPr>
              <a:t>. for buildings</a:t>
            </a:r>
            <a:r>
              <a:rPr lang="en-GB" dirty="0">
                <a:solidFill>
                  <a:srgbClr val="595A5C"/>
                </a:solidFill>
                <a:effectLst/>
                <a:latin typeface="Helvetica" panose="020B0604020202020204" pitchFamily="34" charset="0"/>
                <a:ea typeface="ITC Avant Garde Std Bk"/>
                <a:cs typeface="Open Sans Light"/>
              </a:rPr>
              <a:t>.</a:t>
            </a:r>
          </a:p>
          <a:p>
            <a:pPr marL="342900" marR="0" lvl="0" indent="-342900" algn="just">
              <a:lnSpc>
                <a:spcPct val="115000"/>
              </a:lnSpc>
              <a:spcBef>
                <a:spcPts val="0"/>
              </a:spcBef>
              <a:spcAft>
                <a:spcPts val="0"/>
              </a:spcAft>
              <a:buClr>
                <a:srgbClr val="00B050"/>
              </a:buClr>
              <a:buFont typeface="Symbol" panose="05050102010706020507" pitchFamily="18" charset="2"/>
              <a:buChar char=""/>
            </a:pPr>
            <a:r>
              <a:rPr lang="en-GB" dirty="0">
                <a:solidFill>
                  <a:srgbClr val="595A5C"/>
                </a:solidFill>
                <a:effectLst/>
                <a:latin typeface="Helvetica" panose="020B0604020202020204" pitchFamily="34" charset="0"/>
                <a:ea typeface="ITC Avant Garde Std Bk"/>
                <a:cs typeface="Open Sans Light"/>
              </a:rPr>
              <a:t>Lack of knowledge on multiple benefits of E1st and quantification thereof</a:t>
            </a:r>
          </a:p>
          <a:p>
            <a:pPr marL="342900" marR="0" lvl="0" indent="-342900" algn="just">
              <a:lnSpc>
                <a:spcPct val="115000"/>
              </a:lnSpc>
              <a:spcBef>
                <a:spcPts val="0"/>
              </a:spcBef>
              <a:spcAft>
                <a:spcPts val="0"/>
              </a:spcAft>
              <a:buClr>
                <a:srgbClr val="00B050"/>
              </a:buClr>
              <a:buFont typeface="Symbol" panose="05050102010706020507" pitchFamily="18" charset="2"/>
              <a:buChar char=""/>
            </a:pPr>
            <a:r>
              <a:rPr lang="en-GB" dirty="0">
                <a:solidFill>
                  <a:srgbClr val="595A5C"/>
                </a:solidFill>
                <a:effectLst/>
                <a:latin typeface="Helvetica" panose="020B0604020202020204" pitchFamily="34" charset="0"/>
                <a:ea typeface="ITC Avant Garde Std Bk"/>
                <a:cs typeface="Open Sans Light"/>
              </a:rPr>
              <a:t>Actors’ own habits and practices, breaking silos </a:t>
            </a:r>
          </a:p>
          <a:p>
            <a:pPr marL="342900" marR="0" lvl="0" indent="-342900" algn="just">
              <a:lnSpc>
                <a:spcPct val="115000"/>
              </a:lnSpc>
              <a:spcBef>
                <a:spcPts val="0"/>
              </a:spcBef>
              <a:spcAft>
                <a:spcPts val="0"/>
              </a:spcAft>
              <a:buClr>
                <a:srgbClr val="00B050"/>
              </a:buClr>
              <a:buFont typeface="Symbol" panose="05050102010706020507" pitchFamily="18" charset="2"/>
              <a:buChar char=""/>
            </a:pPr>
            <a:r>
              <a:rPr lang="en-GB" dirty="0">
                <a:solidFill>
                  <a:srgbClr val="595A5C"/>
                </a:solidFill>
                <a:latin typeface="Helvetica" panose="020B0604020202020204" pitchFamily="34" charset="0"/>
                <a:ea typeface="ITC Avant Garde Std Bk"/>
                <a:cs typeface="Open Sans Light"/>
              </a:rPr>
              <a:t>M</a:t>
            </a:r>
            <a:r>
              <a:rPr lang="en-GB" dirty="0">
                <a:solidFill>
                  <a:srgbClr val="595A5C"/>
                </a:solidFill>
                <a:effectLst/>
                <a:latin typeface="Helvetica" panose="020B0604020202020204" pitchFamily="34" charset="0"/>
                <a:ea typeface="ITC Avant Garde Std Bk"/>
                <a:cs typeface="Open Sans Light"/>
              </a:rPr>
              <a:t>aking E1st a common practice would require a cultural </a:t>
            </a:r>
          </a:p>
          <a:p>
            <a:pPr marR="0" lvl="0" algn="just">
              <a:lnSpc>
                <a:spcPct val="115000"/>
              </a:lnSpc>
              <a:spcBef>
                <a:spcPts val="0"/>
              </a:spcBef>
              <a:spcAft>
                <a:spcPts val="0"/>
              </a:spcAft>
              <a:buClr>
                <a:srgbClr val="00B050"/>
              </a:buClr>
            </a:pPr>
            <a:r>
              <a:rPr lang="en-GB" dirty="0">
                <a:solidFill>
                  <a:srgbClr val="595A5C"/>
                </a:solidFill>
                <a:latin typeface="Helvetica" panose="020B0604020202020204" pitchFamily="34" charset="0"/>
                <a:ea typeface="ITC Avant Garde Std Bk"/>
                <a:cs typeface="Open Sans Light"/>
              </a:rPr>
              <a:t>	</a:t>
            </a:r>
            <a:r>
              <a:rPr lang="en-GB" dirty="0">
                <a:solidFill>
                  <a:srgbClr val="595A5C"/>
                </a:solidFill>
                <a:effectLst/>
                <a:latin typeface="Helvetica" panose="020B0604020202020204" pitchFamily="34" charset="0"/>
                <a:ea typeface="ITC Avant Garde Std Bk"/>
                <a:cs typeface="Open Sans Light"/>
              </a:rPr>
              <a:t>change along the whole chain of actors.</a:t>
            </a:r>
          </a:p>
        </p:txBody>
      </p:sp>
      <p:pic>
        <p:nvPicPr>
          <p:cNvPr id="6" name="Picture 5" descr="A picture containing text&#10;&#10;Description automatically generated">
            <a:extLst>
              <a:ext uri="{FF2B5EF4-FFF2-40B4-BE49-F238E27FC236}">
                <a16:creationId xmlns:a16="http://schemas.microsoft.com/office/drawing/2014/main" id="{58AB8080-07AC-422C-B6E9-15E57636B77D}"/>
              </a:ext>
            </a:extLst>
          </p:cNvPr>
          <p:cNvPicPr>
            <a:picLocks noChangeAspect="1"/>
          </p:cNvPicPr>
          <p:nvPr/>
        </p:nvPicPr>
        <p:blipFill>
          <a:blip r:embed="rId2"/>
          <a:stretch>
            <a:fillRect/>
          </a:stretch>
        </p:blipFill>
        <p:spPr>
          <a:xfrm>
            <a:off x="-138181" y="1675104"/>
            <a:ext cx="3639027" cy="2888727"/>
          </a:xfrm>
          <a:prstGeom prst="rect">
            <a:avLst/>
          </a:prstGeom>
        </p:spPr>
      </p:pic>
    </p:spTree>
    <p:extLst>
      <p:ext uri="{BB962C8B-B14F-4D97-AF65-F5344CB8AC3E}">
        <p14:creationId xmlns:p14="http://schemas.microsoft.com/office/powerpoint/2010/main" val="1429994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42766" y="677507"/>
            <a:ext cx="7800491" cy="400110"/>
          </a:xfrm>
        </p:spPr>
        <p:txBody>
          <a:bodyPr/>
          <a:lstStyle/>
          <a:p>
            <a:r>
              <a:rPr lang="en-US" b="0" dirty="0">
                <a:solidFill>
                  <a:schemeClr val="tx1">
                    <a:lumMod val="75000"/>
                    <a:lumOff val="25000"/>
                  </a:schemeClr>
                </a:solidFill>
              </a:rPr>
              <a:t>D</a:t>
            </a:r>
            <a:r>
              <a:rPr lang="en-GB" b="0" dirty="0" err="1">
                <a:solidFill>
                  <a:schemeClr val="tx1">
                    <a:lumMod val="75000"/>
                    <a:lumOff val="25000"/>
                  </a:schemeClr>
                </a:solidFill>
              </a:rPr>
              <a:t>efining</a:t>
            </a:r>
            <a:r>
              <a:rPr lang="en-GB" b="0" dirty="0">
                <a:solidFill>
                  <a:schemeClr val="tx1">
                    <a:lumMod val="75000"/>
                    <a:lumOff val="25000"/>
                  </a:schemeClr>
                </a:solidFill>
              </a:rPr>
              <a:t> barriers &amp; success factors for policy approaches</a:t>
            </a:r>
          </a:p>
        </p:txBody>
      </p:sp>
      <p:sp>
        <p:nvSpPr>
          <p:cNvPr id="7" name="Text Placeholder 5">
            <a:extLst>
              <a:ext uri="{FF2B5EF4-FFF2-40B4-BE49-F238E27FC236}">
                <a16:creationId xmlns:a16="http://schemas.microsoft.com/office/drawing/2014/main" id="{43857D87-7A29-4341-BE52-EA2FBED343F0}"/>
              </a:ext>
            </a:extLst>
          </p:cNvPr>
          <p:cNvSpPr txBox="1">
            <a:spLocks/>
          </p:cNvSpPr>
          <p:nvPr/>
        </p:nvSpPr>
        <p:spPr>
          <a:xfrm>
            <a:off x="410169" y="1584526"/>
            <a:ext cx="4658542" cy="3302699"/>
          </a:xfrm>
          <a:prstGeom prst="rect">
            <a:avLst/>
          </a:prstGeom>
        </p:spPr>
        <p:txBody>
          <a:bodyPr vert="horz" wrap="square" lIns="91440" tIns="45720" rIns="91440" bIns="45720" rtlCol="0">
            <a:spAutoFit/>
          </a:bodyPr>
          <a:lstStyle>
            <a:lvl1pPr marL="0" indent="0" algn="l" defTabSz="457200" rtl="0" eaLnBrk="1" latinLnBrk="0" hangingPunct="1">
              <a:lnSpc>
                <a:spcPct val="120000"/>
              </a:lnSpc>
              <a:spcBef>
                <a:spcPct val="20000"/>
              </a:spcBef>
              <a:buFont typeface="+mj-lt"/>
              <a:buNone/>
              <a:defRPr sz="1400" b="0" i="0" kern="1200" baseline="0">
                <a:solidFill>
                  <a:schemeClr val="tx1"/>
                </a:solidFill>
                <a:latin typeface="Helvetica Light"/>
                <a:ea typeface="+mn-ea"/>
                <a:cs typeface="Helvetica Light"/>
              </a:defRPr>
            </a:lvl1pPr>
            <a:lvl2pPr marL="742950" indent="-285750" algn="l" defTabSz="457200" rtl="0" eaLnBrk="1" latinLnBrk="0" hangingPunct="1">
              <a:lnSpc>
                <a:spcPct val="120000"/>
              </a:lnSpc>
              <a:spcBef>
                <a:spcPct val="20000"/>
              </a:spcBef>
              <a:buFont typeface="Arial"/>
              <a:buChar char="–"/>
              <a:defRPr sz="1400" b="0" i="0" kern="1200">
                <a:solidFill>
                  <a:schemeClr val="tx1"/>
                </a:solidFill>
                <a:latin typeface="Helvetica Light"/>
                <a:ea typeface="+mn-ea"/>
                <a:cs typeface="Helvetica Light"/>
              </a:defRPr>
            </a:lvl2pPr>
            <a:lvl3pPr marL="1143000" indent="-228600" algn="l" defTabSz="457200" rtl="0" eaLnBrk="1" latinLnBrk="0" hangingPunct="1">
              <a:lnSpc>
                <a:spcPct val="120000"/>
              </a:lnSpc>
              <a:spcBef>
                <a:spcPct val="20000"/>
              </a:spcBef>
              <a:buFont typeface="Arial"/>
              <a:buChar char="•"/>
              <a:defRPr sz="1200" b="0" i="0" kern="1200">
                <a:solidFill>
                  <a:schemeClr val="tx1"/>
                </a:solidFill>
                <a:latin typeface="Helvetica Light"/>
                <a:ea typeface="+mn-ea"/>
                <a:cs typeface="Helvetica Light"/>
              </a:defRPr>
            </a:lvl3pPr>
            <a:lvl4pPr marL="1600200" indent="-228600" algn="l" defTabSz="457200" rtl="0" eaLnBrk="1" latinLnBrk="0" hangingPunct="1">
              <a:lnSpc>
                <a:spcPct val="120000"/>
              </a:lnSpc>
              <a:spcBef>
                <a:spcPct val="20000"/>
              </a:spcBef>
              <a:buFont typeface="Arial"/>
              <a:buChar char="–"/>
              <a:defRPr sz="1100" b="0" i="0" kern="1200">
                <a:solidFill>
                  <a:schemeClr val="tx1"/>
                </a:solidFill>
                <a:latin typeface="Helvetica Light"/>
                <a:ea typeface="+mn-ea"/>
                <a:cs typeface="Helvetica Light"/>
              </a:defRPr>
            </a:lvl4pPr>
            <a:lvl5pPr marL="2057400" indent="-228600" algn="l" defTabSz="457200" rtl="0" eaLnBrk="1" latinLnBrk="0" hangingPunct="1">
              <a:lnSpc>
                <a:spcPct val="120000"/>
              </a:lnSpc>
              <a:spcBef>
                <a:spcPct val="20000"/>
              </a:spcBef>
              <a:buFont typeface="Arial"/>
              <a:buChar char="»"/>
              <a:defRPr sz="1000" b="0" i="0" kern="1200">
                <a:solidFill>
                  <a:schemeClr val="tx1"/>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just">
              <a:lnSpc>
                <a:spcPct val="115000"/>
              </a:lnSpc>
              <a:spcBef>
                <a:spcPts val="0"/>
              </a:spcBef>
              <a:spcAft>
                <a:spcPts val="0"/>
              </a:spcAft>
              <a:buClr>
                <a:srgbClr val="00C23B"/>
              </a:buClr>
              <a:buFont typeface="Symbol" panose="05050102010706020507" pitchFamily="18" charset="2"/>
              <a:buChar char=""/>
            </a:pPr>
            <a:r>
              <a:rPr lang="en-GB" sz="1600" dirty="0">
                <a:solidFill>
                  <a:srgbClr val="595A5C"/>
                </a:solidFill>
                <a:effectLst/>
                <a:latin typeface="Helvetica" panose="020B0604020202020204" pitchFamily="34" charset="0"/>
                <a:ea typeface="ITC Avant Garde Std Bk"/>
                <a:cs typeface="Helvetica" panose="020B0604020202020204" pitchFamily="34" charset="0"/>
              </a:rPr>
              <a:t>Power market rules</a:t>
            </a:r>
            <a:endParaRPr lang="en-GB" sz="1600" dirty="0">
              <a:solidFill>
                <a:srgbClr val="595A5C"/>
              </a:solidFill>
              <a:effectLst/>
              <a:latin typeface="Helvetica" panose="020B0604020202020204" pitchFamily="34" charset="0"/>
              <a:ea typeface="ITC Avant Garde Std Bk"/>
              <a:cs typeface="Open Sans Light"/>
            </a:endParaRPr>
          </a:p>
          <a:p>
            <a:pPr marL="342900" marR="0" lvl="0" indent="-342900" algn="just">
              <a:lnSpc>
                <a:spcPct val="115000"/>
              </a:lnSpc>
              <a:spcBef>
                <a:spcPts val="0"/>
              </a:spcBef>
              <a:spcAft>
                <a:spcPts val="0"/>
              </a:spcAft>
              <a:buClr>
                <a:srgbClr val="00C23B"/>
              </a:buClr>
              <a:buFont typeface="Symbol" panose="05050102010706020507" pitchFamily="18" charset="2"/>
              <a:buChar char=""/>
            </a:pPr>
            <a:r>
              <a:rPr lang="en-GB" sz="1600" dirty="0">
                <a:solidFill>
                  <a:srgbClr val="595A5C"/>
                </a:solidFill>
                <a:effectLst/>
                <a:latin typeface="Helvetica" panose="020B0604020202020204" pitchFamily="34" charset="0"/>
                <a:ea typeface="ITC Avant Garde Std Bk"/>
                <a:cs typeface="Helvetica" panose="020B0604020202020204" pitchFamily="34" charset="0"/>
              </a:rPr>
              <a:t>T&amp;D utility provisions</a:t>
            </a:r>
            <a:endParaRPr lang="en-GB" sz="1600" dirty="0">
              <a:solidFill>
                <a:srgbClr val="595A5C"/>
              </a:solidFill>
              <a:effectLst/>
              <a:latin typeface="Helvetica" panose="020B0604020202020204" pitchFamily="34" charset="0"/>
              <a:ea typeface="ITC Avant Garde Std Bk"/>
              <a:cs typeface="Open Sans Light"/>
            </a:endParaRPr>
          </a:p>
          <a:p>
            <a:pPr marL="342900" marR="0" lvl="0" indent="-342900" algn="just">
              <a:lnSpc>
                <a:spcPct val="115000"/>
              </a:lnSpc>
              <a:spcBef>
                <a:spcPts val="0"/>
              </a:spcBef>
              <a:spcAft>
                <a:spcPts val="0"/>
              </a:spcAft>
              <a:buClr>
                <a:srgbClr val="00C23B"/>
              </a:buClr>
              <a:buFont typeface="Symbol" panose="05050102010706020507" pitchFamily="18" charset="2"/>
              <a:buChar char=""/>
            </a:pPr>
            <a:r>
              <a:rPr lang="en-GB" sz="1600" dirty="0">
                <a:solidFill>
                  <a:srgbClr val="595A5C"/>
                </a:solidFill>
                <a:effectLst/>
                <a:latin typeface="Helvetica" panose="020B0604020202020204" pitchFamily="34" charset="0"/>
                <a:ea typeface="ITC Avant Garde Std Bk"/>
                <a:cs typeface="Helvetica" panose="020B0604020202020204" pitchFamily="34" charset="0"/>
              </a:rPr>
              <a:t>T&amp;D utility incentives</a:t>
            </a:r>
            <a:endParaRPr lang="en-GB" sz="1600" dirty="0">
              <a:solidFill>
                <a:srgbClr val="595A5C"/>
              </a:solidFill>
              <a:effectLst/>
              <a:latin typeface="Helvetica" panose="020B0604020202020204" pitchFamily="34" charset="0"/>
              <a:ea typeface="ITC Avant Garde Std Bk"/>
              <a:cs typeface="Open Sans Light"/>
            </a:endParaRPr>
          </a:p>
          <a:p>
            <a:pPr marL="342900" marR="0" lvl="0" indent="-342900" algn="just">
              <a:lnSpc>
                <a:spcPct val="115000"/>
              </a:lnSpc>
              <a:spcBef>
                <a:spcPts val="0"/>
              </a:spcBef>
              <a:spcAft>
                <a:spcPts val="0"/>
              </a:spcAft>
              <a:buClr>
                <a:srgbClr val="00C23B"/>
              </a:buClr>
              <a:buFont typeface="Symbol" panose="05050102010706020507" pitchFamily="18" charset="2"/>
              <a:buChar char=""/>
            </a:pPr>
            <a:r>
              <a:rPr lang="en-GB" sz="1600" dirty="0">
                <a:solidFill>
                  <a:srgbClr val="595A5C"/>
                </a:solidFill>
                <a:effectLst/>
                <a:latin typeface="Helvetica" panose="020B0604020202020204" pitchFamily="34" charset="0"/>
                <a:ea typeface="ITC Avant Garde Std Bk"/>
                <a:cs typeface="Helvetica" panose="020B0604020202020204" pitchFamily="34" charset="0"/>
              </a:rPr>
              <a:t>Dynamic tariff design</a:t>
            </a:r>
            <a:endParaRPr lang="en-GB" sz="1600" dirty="0">
              <a:solidFill>
                <a:srgbClr val="595A5C"/>
              </a:solidFill>
              <a:effectLst/>
              <a:latin typeface="Helvetica" panose="020B0604020202020204" pitchFamily="34" charset="0"/>
              <a:ea typeface="ITC Avant Garde Std Bk"/>
              <a:cs typeface="Open Sans Light"/>
            </a:endParaRPr>
          </a:p>
          <a:p>
            <a:pPr marL="342900" marR="0" lvl="0" indent="-342900" algn="just">
              <a:lnSpc>
                <a:spcPct val="115000"/>
              </a:lnSpc>
              <a:spcBef>
                <a:spcPts val="0"/>
              </a:spcBef>
              <a:spcAft>
                <a:spcPts val="0"/>
              </a:spcAft>
              <a:buClr>
                <a:srgbClr val="00C23B"/>
              </a:buClr>
              <a:buFont typeface="Symbol" panose="05050102010706020507" pitchFamily="18" charset="2"/>
              <a:buChar char=""/>
            </a:pPr>
            <a:r>
              <a:rPr lang="en-GB" sz="1600" dirty="0">
                <a:solidFill>
                  <a:srgbClr val="595A5C"/>
                </a:solidFill>
                <a:effectLst/>
                <a:latin typeface="Helvetica" panose="020B0604020202020204" pitchFamily="34" charset="0"/>
                <a:ea typeface="ITC Avant Garde Std Bk"/>
                <a:cs typeface="Helvetica" panose="020B0604020202020204" pitchFamily="34" charset="0"/>
              </a:rPr>
              <a:t>Strategic planning for resource adequacy</a:t>
            </a:r>
            <a:endParaRPr lang="en-GB" sz="1600" dirty="0">
              <a:solidFill>
                <a:srgbClr val="595A5C"/>
              </a:solidFill>
              <a:effectLst/>
              <a:latin typeface="Helvetica" panose="020B0604020202020204" pitchFamily="34" charset="0"/>
              <a:ea typeface="ITC Avant Garde Std Bk"/>
              <a:cs typeface="Open Sans Light"/>
            </a:endParaRPr>
          </a:p>
          <a:p>
            <a:pPr marL="342900" marR="0" lvl="0" indent="-342900" algn="just">
              <a:lnSpc>
                <a:spcPct val="115000"/>
              </a:lnSpc>
              <a:spcBef>
                <a:spcPts val="0"/>
              </a:spcBef>
              <a:spcAft>
                <a:spcPts val="0"/>
              </a:spcAft>
              <a:buClr>
                <a:srgbClr val="00C23B"/>
              </a:buClr>
              <a:buFont typeface="Symbol" panose="05050102010706020507" pitchFamily="18" charset="2"/>
              <a:buChar char=""/>
            </a:pPr>
            <a:r>
              <a:rPr lang="en-GB" sz="1600" dirty="0">
                <a:solidFill>
                  <a:srgbClr val="595A5C"/>
                </a:solidFill>
                <a:effectLst/>
                <a:latin typeface="Helvetica" panose="020B0604020202020204" pitchFamily="34" charset="0"/>
                <a:ea typeface="ITC Avant Garde Std Bk"/>
                <a:cs typeface="Times New Roman" panose="02020603050405020304" pitchFamily="18" charset="0"/>
              </a:rPr>
              <a:t>Integrated district heating and cooling planning / municipal heat planning</a:t>
            </a:r>
          </a:p>
          <a:p>
            <a:pPr marL="342900" indent="-342900" algn="just">
              <a:lnSpc>
                <a:spcPct val="115000"/>
              </a:lnSpc>
              <a:spcBef>
                <a:spcPts val="0"/>
              </a:spcBef>
              <a:buClr>
                <a:srgbClr val="00C23B"/>
              </a:buClr>
              <a:buFont typeface="Symbol" panose="05050102010706020507" pitchFamily="18" charset="2"/>
              <a:buChar char=""/>
            </a:pPr>
            <a:r>
              <a:rPr lang="en-GB" sz="1600" dirty="0">
                <a:solidFill>
                  <a:srgbClr val="595A5C"/>
                </a:solidFill>
                <a:effectLst/>
                <a:latin typeface="Helvetica" panose="020B0604020202020204" pitchFamily="34" charset="0"/>
                <a:ea typeface="ITC Avant Garde Std Bk"/>
                <a:cs typeface="Times New Roman" panose="02020603050405020304" pitchFamily="18" charset="0"/>
              </a:rPr>
              <a:t>Ensure network access for third-party waste heat providers</a:t>
            </a:r>
            <a:endParaRPr lang="en-GB" sz="1600" dirty="0">
              <a:solidFill>
                <a:srgbClr val="595A5C"/>
              </a:solidFill>
              <a:effectLst/>
              <a:latin typeface="Helvetica" panose="020B0604020202020204" pitchFamily="34" charset="0"/>
              <a:ea typeface="ITC Avant Garde Std Bk"/>
              <a:cs typeface="Open Sans Light"/>
            </a:endParaRPr>
          </a:p>
          <a:p>
            <a:pPr marR="0" lvl="0" algn="just">
              <a:lnSpc>
                <a:spcPct val="115000"/>
              </a:lnSpc>
              <a:spcBef>
                <a:spcPts val="0"/>
              </a:spcBef>
              <a:spcAft>
                <a:spcPts val="0"/>
              </a:spcAft>
              <a:buClr>
                <a:srgbClr val="00C23B"/>
              </a:buClr>
            </a:pPr>
            <a:endParaRPr lang="en-GB" sz="1600" dirty="0">
              <a:solidFill>
                <a:srgbClr val="595A5C"/>
              </a:solidFill>
              <a:effectLst/>
              <a:latin typeface="Helvetica" panose="020B0604020202020204" pitchFamily="34" charset="0"/>
              <a:ea typeface="ITC Avant Garde Std Bk"/>
              <a:cs typeface="Open Sans Light"/>
            </a:endParaRPr>
          </a:p>
          <a:p>
            <a:pPr marL="0" marR="0" algn="just">
              <a:spcBef>
                <a:spcPts val="600"/>
              </a:spcBef>
              <a:spcAft>
                <a:spcPts val="1000"/>
              </a:spcAft>
            </a:pPr>
            <a:r>
              <a:rPr lang="en-GB" sz="1800" dirty="0">
                <a:solidFill>
                  <a:srgbClr val="595A5C"/>
                </a:solidFill>
                <a:effectLst/>
                <a:latin typeface="Helvetica" panose="020B0604020202020204" pitchFamily="34" charset="0"/>
                <a:ea typeface="ITC Avant Garde Std Bk"/>
                <a:cs typeface="Open Sans Light"/>
              </a:rPr>
              <a:t> </a:t>
            </a:r>
          </a:p>
        </p:txBody>
      </p:sp>
      <p:sp>
        <p:nvSpPr>
          <p:cNvPr id="3" name="Text Placeholder 5">
            <a:extLst>
              <a:ext uri="{FF2B5EF4-FFF2-40B4-BE49-F238E27FC236}">
                <a16:creationId xmlns:a16="http://schemas.microsoft.com/office/drawing/2014/main" id="{4D02F2E5-9731-4058-8C78-9A1B5AA79890}"/>
              </a:ext>
            </a:extLst>
          </p:cNvPr>
          <p:cNvSpPr txBox="1">
            <a:spLocks/>
          </p:cNvSpPr>
          <p:nvPr/>
        </p:nvSpPr>
        <p:spPr>
          <a:xfrm>
            <a:off x="842765" y="1077617"/>
            <a:ext cx="7800491" cy="360227"/>
          </a:xfrm>
          <a:prstGeom prst="rect">
            <a:avLst/>
          </a:prstGeom>
        </p:spPr>
        <p:txBody>
          <a:bodyPr vert="horz" wrap="square" lIns="91440" tIns="45720" rIns="91440" bIns="45720" rtlCol="0">
            <a:spAutoFit/>
          </a:bodyPr>
          <a:lstStyle>
            <a:lvl1pPr marL="0" indent="0" algn="l" defTabSz="457200" rtl="0" eaLnBrk="1" latinLnBrk="0" hangingPunct="1">
              <a:lnSpc>
                <a:spcPct val="120000"/>
              </a:lnSpc>
              <a:spcBef>
                <a:spcPct val="20000"/>
              </a:spcBef>
              <a:buFont typeface="+mj-lt"/>
              <a:buNone/>
              <a:defRPr sz="1400" b="0" i="0" kern="1200" baseline="0">
                <a:solidFill>
                  <a:schemeClr val="tx1"/>
                </a:solidFill>
                <a:latin typeface="Helvetica Light"/>
                <a:ea typeface="+mn-ea"/>
                <a:cs typeface="Helvetica Light"/>
              </a:defRPr>
            </a:lvl1pPr>
            <a:lvl2pPr marL="742950" indent="-285750" algn="l" defTabSz="457200" rtl="0" eaLnBrk="1" latinLnBrk="0" hangingPunct="1">
              <a:lnSpc>
                <a:spcPct val="120000"/>
              </a:lnSpc>
              <a:spcBef>
                <a:spcPct val="20000"/>
              </a:spcBef>
              <a:buFont typeface="Arial"/>
              <a:buChar char="–"/>
              <a:defRPr sz="1400" b="0" i="0" kern="1200">
                <a:solidFill>
                  <a:schemeClr val="tx1"/>
                </a:solidFill>
                <a:latin typeface="Helvetica Light"/>
                <a:ea typeface="+mn-ea"/>
                <a:cs typeface="Helvetica Light"/>
              </a:defRPr>
            </a:lvl2pPr>
            <a:lvl3pPr marL="1143000" indent="-228600" algn="l" defTabSz="457200" rtl="0" eaLnBrk="1" latinLnBrk="0" hangingPunct="1">
              <a:lnSpc>
                <a:spcPct val="120000"/>
              </a:lnSpc>
              <a:spcBef>
                <a:spcPct val="20000"/>
              </a:spcBef>
              <a:buFont typeface="Arial"/>
              <a:buChar char="•"/>
              <a:defRPr sz="1200" b="0" i="0" kern="1200">
                <a:solidFill>
                  <a:schemeClr val="tx1"/>
                </a:solidFill>
                <a:latin typeface="Helvetica Light"/>
                <a:ea typeface="+mn-ea"/>
                <a:cs typeface="Helvetica Light"/>
              </a:defRPr>
            </a:lvl3pPr>
            <a:lvl4pPr marL="1600200" indent="-228600" algn="l" defTabSz="457200" rtl="0" eaLnBrk="1" latinLnBrk="0" hangingPunct="1">
              <a:lnSpc>
                <a:spcPct val="120000"/>
              </a:lnSpc>
              <a:spcBef>
                <a:spcPct val="20000"/>
              </a:spcBef>
              <a:buFont typeface="Arial"/>
              <a:buChar char="–"/>
              <a:defRPr sz="1100" b="0" i="0" kern="1200">
                <a:solidFill>
                  <a:schemeClr val="tx1"/>
                </a:solidFill>
                <a:latin typeface="Helvetica Light"/>
                <a:ea typeface="+mn-ea"/>
                <a:cs typeface="Helvetica Light"/>
              </a:defRPr>
            </a:lvl4pPr>
            <a:lvl5pPr marL="2057400" indent="-228600" algn="l" defTabSz="457200" rtl="0" eaLnBrk="1" latinLnBrk="0" hangingPunct="1">
              <a:lnSpc>
                <a:spcPct val="120000"/>
              </a:lnSpc>
              <a:spcBef>
                <a:spcPct val="20000"/>
              </a:spcBef>
              <a:buFont typeface="Arial"/>
              <a:buChar char="»"/>
              <a:defRPr sz="1000" b="0" i="0" kern="1200">
                <a:solidFill>
                  <a:schemeClr val="tx1"/>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B050"/>
              </a:buClr>
            </a:pPr>
            <a:r>
              <a:rPr lang="en-US" sz="1600" i="1" dirty="0"/>
              <a:t>on-going work</a:t>
            </a:r>
          </a:p>
        </p:txBody>
      </p:sp>
      <p:sp>
        <p:nvSpPr>
          <p:cNvPr id="9" name="Text Placeholder 5">
            <a:extLst>
              <a:ext uri="{FF2B5EF4-FFF2-40B4-BE49-F238E27FC236}">
                <a16:creationId xmlns:a16="http://schemas.microsoft.com/office/drawing/2014/main" id="{E7EB7B14-8D43-437A-99E4-55A0A0E6E297}"/>
              </a:ext>
            </a:extLst>
          </p:cNvPr>
          <p:cNvSpPr txBox="1">
            <a:spLocks/>
          </p:cNvSpPr>
          <p:nvPr/>
        </p:nvSpPr>
        <p:spPr>
          <a:xfrm>
            <a:off x="5332377" y="1588072"/>
            <a:ext cx="3310879" cy="2333459"/>
          </a:xfrm>
          <a:prstGeom prst="rect">
            <a:avLst/>
          </a:prstGeom>
        </p:spPr>
        <p:txBody>
          <a:bodyPr vert="horz" wrap="square" lIns="91440" tIns="45720" rIns="91440" bIns="45720" rtlCol="0">
            <a:spAutoFit/>
          </a:bodyPr>
          <a:lstStyle>
            <a:lvl1pPr marL="0" indent="0" algn="l" defTabSz="457200" rtl="0" eaLnBrk="1" latinLnBrk="0" hangingPunct="1">
              <a:lnSpc>
                <a:spcPct val="120000"/>
              </a:lnSpc>
              <a:spcBef>
                <a:spcPct val="20000"/>
              </a:spcBef>
              <a:buFont typeface="+mj-lt"/>
              <a:buNone/>
              <a:defRPr sz="1400" b="0" i="0" kern="1200" baseline="0">
                <a:solidFill>
                  <a:schemeClr val="tx1"/>
                </a:solidFill>
                <a:latin typeface="Helvetica Light"/>
                <a:ea typeface="+mn-ea"/>
                <a:cs typeface="Helvetica Light"/>
              </a:defRPr>
            </a:lvl1pPr>
            <a:lvl2pPr marL="742950" indent="-285750" algn="l" defTabSz="457200" rtl="0" eaLnBrk="1" latinLnBrk="0" hangingPunct="1">
              <a:lnSpc>
                <a:spcPct val="120000"/>
              </a:lnSpc>
              <a:spcBef>
                <a:spcPct val="20000"/>
              </a:spcBef>
              <a:buFont typeface="Arial"/>
              <a:buChar char="–"/>
              <a:defRPr sz="1400" b="0" i="0" kern="1200">
                <a:solidFill>
                  <a:schemeClr val="tx1"/>
                </a:solidFill>
                <a:latin typeface="Helvetica Light"/>
                <a:ea typeface="+mn-ea"/>
                <a:cs typeface="Helvetica Light"/>
              </a:defRPr>
            </a:lvl2pPr>
            <a:lvl3pPr marL="1143000" indent="-228600" algn="l" defTabSz="457200" rtl="0" eaLnBrk="1" latinLnBrk="0" hangingPunct="1">
              <a:lnSpc>
                <a:spcPct val="120000"/>
              </a:lnSpc>
              <a:spcBef>
                <a:spcPct val="20000"/>
              </a:spcBef>
              <a:buFont typeface="Arial"/>
              <a:buChar char="•"/>
              <a:defRPr sz="1200" b="0" i="0" kern="1200">
                <a:solidFill>
                  <a:schemeClr val="tx1"/>
                </a:solidFill>
                <a:latin typeface="Helvetica Light"/>
                <a:ea typeface="+mn-ea"/>
                <a:cs typeface="Helvetica Light"/>
              </a:defRPr>
            </a:lvl3pPr>
            <a:lvl4pPr marL="1600200" indent="-228600" algn="l" defTabSz="457200" rtl="0" eaLnBrk="1" latinLnBrk="0" hangingPunct="1">
              <a:lnSpc>
                <a:spcPct val="120000"/>
              </a:lnSpc>
              <a:spcBef>
                <a:spcPct val="20000"/>
              </a:spcBef>
              <a:buFont typeface="Arial"/>
              <a:buChar char="–"/>
              <a:defRPr sz="1100" b="0" i="0" kern="1200">
                <a:solidFill>
                  <a:schemeClr val="tx1"/>
                </a:solidFill>
                <a:latin typeface="Helvetica Light"/>
                <a:ea typeface="+mn-ea"/>
                <a:cs typeface="Helvetica Light"/>
              </a:defRPr>
            </a:lvl4pPr>
            <a:lvl5pPr marL="2057400" indent="-228600" algn="l" defTabSz="457200" rtl="0" eaLnBrk="1" latinLnBrk="0" hangingPunct="1">
              <a:lnSpc>
                <a:spcPct val="120000"/>
              </a:lnSpc>
              <a:spcBef>
                <a:spcPct val="20000"/>
              </a:spcBef>
              <a:buFont typeface="Arial"/>
              <a:buChar char="»"/>
              <a:defRPr sz="1000" b="0" i="0" kern="1200">
                <a:solidFill>
                  <a:schemeClr val="tx1"/>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just">
              <a:lnSpc>
                <a:spcPct val="115000"/>
              </a:lnSpc>
              <a:spcBef>
                <a:spcPts val="0"/>
              </a:spcBef>
              <a:spcAft>
                <a:spcPts val="0"/>
              </a:spcAft>
              <a:buClr>
                <a:srgbClr val="00C23B"/>
              </a:buClr>
              <a:buFont typeface="Symbol" panose="05050102010706020507" pitchFamily="18" charset="2"/>
              <a:buChar char=""/>
            </a:pPr>
            <a:r>
              <a:rPr lang="en-GB" sz="1600" dirty="0">
                <a:solidFill>
                  <a:srgbClr val="595A5C"/>
                </a:solidFill>
                <a:effectLst/>
                <a:latin typeface="Helvetica" panose="020B0604020202020204" pitchFamily="34" charset="0"/>
                <a:ea typeface="ITC Avant Garde Std Bk"/>
                <a:cs typeface="Helvetica" panose="020B0604020202020204" pitchFamily="34" charset="0"/>
              </a:rPr>
              <a:t>Fabric First approach</a:t>
            </a:r>
            <a:endParaRPr lang="en-GB" sz="1600" dirty="0">
              <a:solidFill>
                <a:srgbClr val="595A5C"/>
              </a:solidFill>
              <a:effectLst/>
              <a:latin typeface="Helvetica" panose="020B0604020202020204" pitchFamily="34" charset="0"/>
              <a:ea typeface="ITC Avant Garde Std Bk"/>
              <a:cs typeface="Open Sans Light"/>
            </a:endParaRPr>
          </a:p>
          <a:p>
            <a:pPr marL="342900" marR="0" lvl="0" indent="-342900" algn="just">
              <a:lnSpc>
                <a:spcPct val="115000"/>
              </a:lnSpc>
              <a:spcBef>
                <a:spcPts val="0"/>
              </a:spcBef>
              <a:spcAft>
                <a:spcPts val="0"/>
              </a:spcAft>
              <a:buClr>
                <a:srgbClr val="00C23B"/>
              </a:buClr>
              <a:buFont typeface="Symbol" panose="05050102010706020507" pitchFamily="18" charset="2"/>
              <a:buChar char=""/>
            </a:pPr>
            <a:r>
              <a:rPr lang="en-GB" sz="1600" dirty="0">
                <a:solidFill>
                  <a:srgbClr val="595A5C"/>
                </a:solidFill>
                <a:effectLst/>
                <a:latin typeface="Helvetica" panose="020B0604020202020204" pitchFamily="34" charset="0"/>
                <a:ea typeface="ITC Avant Garde Std Bk"/>
                <a:cs typeface="Helvetica" panose="020B0604020202020204" pitchFamily="34" charset="0"/>
              </a:rPr>
              <a:t>Planning instruments for investments in buildings</a:t>
            </a:r>
            <a:endParaRPr lang="en-GB" sz="1600" dirty="0">
              <a:solidFill>
                <a:srgbClr val="595A5C"/>
              </a:solidFill>
              <a:effectLst/>
              <a:latin typeface="Helvetica" panose="020B0604020202020204" pitchFamily="34" charset="0"/>
              <a:ea typeface="ITC Avant Garde Std Bk"/>
              <a:cs typeface="Open Sans Light"/>
            </a:endParaRPr>
          </a:p>
          <a:p>
            <a:pPr marL="342900" marR="0" lvl="0" indent="-342900" algn="just">
              <a:lnSpc>
                <a:spcPct val="115000"/>
              </a:lnSpc>
              <a:spcBef>
                <a:spcPts val="0"/>
              </a:spcBef>
              <a:spcAft>
                <a:spcPts val="0"/>
              </a:spcAft>
              <a:buClr>
                <a:srgbClr val="00C23B"/>
              </a:buClr>
              <a:buFont typeface="Symbol" panose="05050102010706020507" pitchFamily="18" charset="2"/>
              <a:buChar char=""/>
            </a:pPr>
            <a:r>
              <a:rPr lang="en-GB" sz="1600" dirty="0">
                <a:solidFill>
                  <a:srgbClr val="595A5C"/>
                </a:solidFill>
                <a:effectLst/>
                <a:latin typeface="Helvetica" panose="020B0604020202020204" pitchFamily="34" charset="0"/>
                <a:ea typeface="ITC Avant Garde Std Bk"/>
                <a:cs typeface="Helvetica" panose="020B0604020202020204" pitchFamily="34" charset="0"/>
              </a:rPr>
              <a:t>Renewable heating investments/subsidies linked to energy performance of the building</a:t>
            </a:r>
            <a:endParaRPr lang="en-GB" sz="1600" dirty="0">
              <a:solidFill>
                <a:srgbClr val="595A5C"/>
              </a:solidFill>
              <a:effectLst/>
              <a:latin typeface="Helvetica" panose="020B0604020202020204" pitchFamily="34" charset="0"/>
              <a:ea typeface="ITC Avant Garde Std Bk"/>
              <a:cs typeface="Open Sans Light"/>
            </a:endParaRPr>
          </a:p>
          <a:p>
            <a:pPr marL="342900" marR="0" lvl="0" indent="-342900" algn="just">
              <a:lnSpc>
                <a:spcPct val="115000"/>
              </a:lnSpc>
              <a:spcBef>
                <a:spcPts val="0"/>
              </a:spcBef>
              <a:spcAft>
                <a:spcPts val="0"/>
              </a:spcAft>
              <a:buClr>
                <a:srgbClr val="00C23B"/>
              </a:buClr>
              <a:buFont typeface="Symbol" panose="05050102010706020507" pitchFamily="18" charset="2"/>
              <a:buChar char=""/>
            </a:pPr>
            <a:r>
              <a:rPr lang="en-GB" sz="1600" dirty="0">
                <a:solidFill>
                  <a:srgbClr val="595A5C"/>
                </a:solidFill>
                <a:effectLst/>
                <a:latin typeface="Helvetica" panose="020B0604020202020204" pitchFamily="34" charset="0"/>
                <a:ea typeface="ITC Avant Garde Std Bk"/>
                <a:cs typeface="Helvetica" panose="020B0604020202020204" pitchFamily="34" charset="0"/>
              </a:rPr>
              <a:t>CO</a:t>
            </a:r>
            <a:r>
              <a:rPr lang="en-GB" sz="1600" baseline="-25000" dirty="0">
                <a:solidFill>
                  <a:srgbClr val="595A5C"/>
                </a:solidFill>
                <a:effectLst/>
                <a:latin typeface="Helvetica" panose="020B0604020202020204" pitchFamily="34" charset="0"/>
                <a:ea typeface="ITC Avant Garde Std Bk"/>
                <a:cs typeface="Helvetica" panose="020B0604020202020204" pitchFamily="34" charset="0"/>
              </a:rPr>
              <a:t>2</a:t>
            </a:r>
            <a:r>
              <a:rPr lang="en-GB" sz="1600" dirty="0">
                <a:solidFill>
                  <a:srgbClr val="595A5C"/>
                </a:solidFill>
                <a:effectLst/>
                <a:latin typeface="Helvetica" panose="020B0604020202020204" pitchFamily="34" charset="0"/>
                <a:ea typeface="ITC Avant Garde Std Bk"/>
                <a:cs typeface="Helvetica" panose="020B0604020202020204" pitchFamily="34" charset="0"/>
              </a:rPr>
              <a:t> price on heating fuels</a:t>
            </a:r>
            <a:r>
              <a:rPr lang="en-GB" sz="1600" dirty="0">
                <a:solidFill>
                  <a:srgbClr val="595A5C"/>
                </a:solidFill>
                <a:effectLst/>
                <a:latin typeface="Helvetica" panose="020B0604020202020204" pitchFamily="34" charset="0"/>
                <a:ea typeface="ITC Avant Garde Std Bk"/>
                <a:cs typeface="Open Sans Light"/>
              </a:rPr>
              <a:t> </a:t>
            </a:r>
          </a:p>
        </p:txBody>
      </p:sp>
      <p:sp>
        <p:nvSpPr>
          <p:cNvPr id="2" name="Oval 1">
            <a:extLst>
              <a:ext uri="{FF2B5EF4-FFF2-40B4-BE49-F238E27FC236}">
                <a16:creationId xmlns:a16="http://schemas.microsoft.com/office/drawing/2014/main" id="{C37D06C7-BDA3-4168-BDF3-9AE3FE012B84}"/>
              </a:ext>
            </a:extLst>
          </p:cNvPr>
          <p:cNvSpPr/>
          <p:nvPr/>
        </p:nvSpPr>
        <p:spPr>
          <a:xfrm rot="389521">
            <a:off x="3129050" y="3937014"/>
            <a:ext cx="2733005" cy="1055366"/>
          </a:xfrm>
          <a:prstGeom prst="ellipse">
            <a:avLst/>
          </a:prstGeom>
          <a:solidFill>
            <a:schemeClr val="accent3">
              <a:lumMod val="20000"/>
              <a:lumOff val="8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ysClr val="windowText" lastClr="000000"/>
                </a:solidFill>
              </a:rPr>
              <a:t>Upcoming report on policy areas and approaches!</a:t>
            </a:r>
            <a:endParaRPr lang="en-GB" dirty="0">
              <a:solidFill>
                <a:sysClr val="windowText" lastClr="000000"/>
              </a:solidFill>
            </a:endParaRPr>
          </a:p>
        </p:txBody>
      </p:sp>
    </p:spTree>
    <p:extLst>
      <p:ext uri="{BB962C8B-B14F-4D97-AF65-F5344CB8AC3E}">
        <p14:creationId xmlns:p14="http://schemas.microsoft.com/office/powerpoint/2010/main" val="2143560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40134" y="648646"/>
            <a:ext cx="7800491" cy="400110"/>
          </a:xfrm>
        </p:spPr>
        <p:txBody>
          <a:bodyPr/>
          <a:lstStyle/>
          <a:p>
            <a:r>
              <a:rPr lang="en-US" b="0" dirty="0">
                <a:solidFill>
                  <a:schemeClr val="tx1">
                    <a:lumMod val="75000"/>
                    <a:lumOff val="25000"/>
                  </a:schemeClr>
                </a:solidFill>
              </a:rPr>
              <a:t>Quantifying </a:t>
            </a:r>
            <a:r>
              <a:rPr lang="en-GB" b="0" dirty="0">
                <a:solidFill>
                  <a:schemeClr val="tx1">
                    <a:lumMod val="75000"/>
                    <a:lumOff val="25000"/>
                  </a:schemeClr>
                </a:solidFill>
              </a:rPr>
              <a:t>barriers &amp; success factors for policy approaches</a:t>
            </a:r>
          </a:p>
        </p:txBody>
      </p:sp>
      <p:sp>
        <p:nvSpPr>
          <p:cNvPr id="7" name="Text Placeholder 5">
            <a:extLst>
              <a:ext uri="{FF2B5EF4-FFF2-40B4-BE49-F238E27FC236}">
                <a16:creationId xmlns:a16="http://schemas.microsoft.com/office/drawing/2014/main" id="{43857D87-7A29-4341-BE52-EA2FBED343F0}"/>
              </a:ext>
            </a:extLst>
          </p:cNvPr>
          <p:cNvSpPr txBox="1">
            <a:spLocks/>
          </p:cNvSpPr>
          <p:nvPr/>
        </p:nvSpPr>
        <p:spPr>
          <a:xfrm>
            <a:off x="440134" y="1895676"/>
            <a:ext cx="5686346" cy="2649059"/>
          </a:xfrm>
          <a:prstGeom prst="rect">
            <a:avLst/>
          </a:prstGeom>
        </p:spPr>
        <p:txBody>
          <a:bodyPr vert="horz" wrap="square" lIns="91440" tIns="45720" rIns="91440" bIns="45720" rtlCol="0">
            <a:spAutoFit/>
          </a:bodyPr>
          <a:lstStyle>
            <a:lvl1pPr marL="0" indent="0" algn="l" defTabSz="457200" rtl="0" eaLnBrk="1" latinLnBrk="0" hangingPunct="1">
              <a:lnSpc>
                <a:spcPct val="120000"/>
              </a:lnSpc>
              <a:spcBef>
                <a:spcPct val="20000"/>
              </a:spcBef>
              <a:buFont typeface="+mj-lt"/>
              <a:buNone/>
              <a:defRPr sz="1400" b="0" i="0" kern="1200" baseline="0">
                <a:solidFill>
                  <a:schemeClr val="tx1"/>
                </a:solidFill>
                <a:latin typeface="Helvetica Light"/>
                <a:ea typeface="+mn-ea"/>
                <a:cs typeface="Helvetica Light"/>
              </a:defRPr>
            </a:lvl1pPr>
            <a:lvl2pPr marL="742950" indent="-285750" algn="l" defTabSz="457200" rtl="0" eaLnBrk="1" latinLnBrk="0" hangingPunct="1">
              <a:lnSpc>
                <a:spcPct val="120000"/>
              </a:lnSpc>
              <a:spcBef>
                <a:spcPct val="20000"/>
              </a:spcBef>
              <a:buFont typeface="Arial"/>
              <a:buChar char="–"/>
              <a:defRPr sz="1400" b="0" i="0" kern="1200">
                <a:solidFill>
                  <a:schemeClr val="tx1"/>
                </a:solidFill>
                <a:latin typeface="Helvetica Light"/>
                <a:ea typeface="+mn-ea"/>
                <a:cs typeface="Helvetica Light"/>
              </a:defRPr>
            </a:lvl2pPr>
            <a:lvl3pPr marL="1143000" indent="-228600" algn="l" defTabSz="457200" rtl="0" eaLnBrk="1" latinLnBrk="0" hangingPunct="1">
              <a:lnSpc>
                <a:spcPct val="120000"/>
              </a:lnSpc>
              <a:spcBef>
                <a:spcPct val="20000"/>
              </a:spcBef>
              <a:buFont typeface="Arial"/>
              <a:buChar char="•"/>
              <a:defRPr sz="1200" b="0" i="0" kern="1200">
                <a:solidFill>
                  <a:schemeClr val="tx1"/>
                </a:solidFill>
                <a:latin typeface="Helvetica Light"/>
                <a:ea typeface="+mn-ea"/>
                <a:cs typeface="Helvetica Light"/>
              </a:defRPr>
            </a:lvl3pPr>
            <a:lvl4pPr marL="1600200" indent="-228600" algn="l" defTabSz="457200" rtl="0" eaLnBrk="1" latinLnBrk="0" hangingPunct="1">
              <a:lnSpc>
                <a:spcPct val="120000"/>
              </a:lnSpc>
              <a:spcBef>
                <a:spcPct val="20000"/>
              </a:spcBef>
              <a:buFont typeface="Arial"/>
              <a:buChar char="–"/>
              <a:defRPr sz="1100" b="0" i="0" kern="1200">
                <a:solidFill>
                  <a:schemeClr val="tx1"/>
                </a:solidFill>
                <a:latin typeface="Helvetica Light"/>
                <a:ea typeface="+mn-ea"/>
                <a:cs typeface="Helvetica Light"/>
              </a:defRPr>
            </a:lvl4pPr>
            <a:lvl5pPr marL="2057400" indent="-228600" algn="l" defTabSz="457200" rtl="0" eaLnBrk="1" latinLnBrk="0" hangingPunct="1">
              <a:lnSpc>
                <a:spcPct val="120000"/>
              </a:lnSpc>
              <a:spcBef>
                <a:spcPct val="20000"/>
              </a:spcBef>
              <a:buFont typeface="Arial"/>
              <a:buChar char="»"/>
              <a:defRPr sz="1000" b="0" i="0" kern="1200">
                <a:solidFill>
                  <a:schemeClr val="tx1"/>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R="0" lvl="0" algn="just">
              <a:lnSpc>
                <a:spcPct val="115000"/>
              </a:lnSpc>
              <a:spcBef>
                <a:spcPts val="0"/>
              </a:spcBef>
              <a:spcAft>
                <a:spcPts val="0"/>
              </a:spcAft>
              <a:buClr>
                <a:srgbClr val="00C23B"/>
              </a:buClr>
            </a:pPr>
            <a:r>
              <a:rPr lang="en-GB" sz="1600" dirty="0">
                <a:solidFill>
                  <a:srgbClr val="595A5C"/>
                </a:solidFill>
                <a:effectLst/>
                <a:latin typeface="Helvetica" panose="020B0604020202020204" pitchFamily="34" charset="0"/>
                <a:ea typeface="ITC Avant Garde Std Bk"/>
                <a:cs typeface="Helvetica" panose="020B0604020202020204" pitchFamily="34" charset="0"/>
              </a:rPr>
              <a:t>Consultation with experts in Mid-April to validate and rank barriers and success factors:</a:t>
            </a:r>
          </a:p>
          <a:p>
            <a:pPr marR="0" lvl="0" algn="just">
              <a:lnSpc>
                <a:spcPct val="115000"/>
              </a:lnSpc>
              <a:spcBef>
                <a:spcPts val="0"/>
              </a:spcBef>
              <a:spcAft>
                <a:spcPts val="0"/>
              </a:spcAft>
              <a:buClr>
                <a:srgbClr val="00C23B"/>
              </a:buClr>
            </a:pPr>
            <a:endParaRPr lang="en-GB" sz="1600" dirty="0">
              <a:solidFill>
                <a:srgbClr val="595A5C"/>
              </a:solidFill>
              <a:latin typeface="Helvetica" panose="020B0604020202020204" pitchFamily="34" charset="0"/>
              <a:ea typeface="ITC Avant Garde Std Bk"/>
              <a:cs typeface="Helvetica" panose="020B0604020202020204" pitchFamily="34" charset="0"/>
            </a:endParaRPr>
          </a:p>
          <a:p>
            <a:pPr marR="0" lvl="0" algn="just">
              <a:lnSpc>
                <a:spcPct val="115000"/>
              </a:lnSpc>
              <a:spcBef>
                <a:spcPts val="0"/>
              </a:spcBef>
              <a:spcAft>
                <a:spcPts val="0"/>
              </a:spcAft>
              <a:buClr>
                <a:srgbClr val="00C23B"/>
              </a:buClr>
            </a:pPr>
            <a:r>
              <a:rPr lang="en-GB" sz="1600" dirty="0">
                <a:solidFill>
                  <a:srgbClr val="595A5C"/>
                </a:solidFill>
                <a:effectLst/>
                <a:latin typeface="Helvetica" panose="020B0604020202020204" pitchFamily="34" charset="0"/>
                <a:ea typeface="ITC Avant Garde Std Bk"/>
                <a:cs typeface="Helvetica" panose="020B0604020202020204" pitchFamily="34" charset="0"/>
              </a:rPr>
              <a:t>Break-out groups for different policy areas to discuss specific barriers and enablers.</a:t>
            </a:r>
          </a:p>
          <a:p>
            <a:pPr marR="0" lvl="0" algn="ctr">
              <a:lnSpc>
                <a:spcPct val="115000"/>
              </a:lnSpc>
              <a:spcBef>
                <a:spcPts val="0"/>
              </a:spcBef>
              <a:spcAft>
                <a:spcPts val="0"/>
              </a:spcAft>
              <a:buClr>
                <a:srgbClr val="00C23B"/>
              </a:buClr>
            </a:pPr>
            <a:endParaRPr lang="en-GB" sz="1600" dirty="0">
              <a:solidFill>
                <a:srgbClr val="595A5C"/>
              </a:solidFill>
              <a:latin typeface="Helvetica" panose="020B0604020202020204" pitchFamily="34" charset="0"/>
              <a:ea typeface="ITC Avant Garde Std Bk"/>
              <a:cs typeface="Helvetica" panose="020B0604020202020204" pitchFamily="34" charset="0"/>
            </a:endParaRPr>
          </a:p>
          <a:p>
            <a:pPr marR="0" lvl="0" algn="ctr">
              <a:lnSpc>
                <a:spcPct val="115000"/>
              </a:lnSpc>
              <a:spcBef>
                <a:spcPts val="0"/>
              </a:spcBef>
              <a:spcAft>
                <a:spcPts val="0"/>
              </a:spcAft>
              <a:buClr>
                <a:srgbClr val="00C23B"/>
              </a:buClr>
            </a:pPr>
            <a:endParaRPr lang="en-GB" sz="1600" dirty="0">
              <a:solidFill>
                <a:srgbClr val="595A5C"/>
              </a:solidFill>
              <a:latin typeface="Helvetica" panose="020B0604020202020204" pitchFamily="34" charset="0"/>
              <a:ea typeface="ITC Avant Garde Std Bk"/>
              <a:cs typeface="Helvetica" panose="020B0604020202020204" pitchFamily="34" charset="0"/>
            </a:endParaRPr>
          </a:p>
          <a:p>
            <a:pPr marR="0" lvl="0">
              <a:lnSpc>
                <a:spcPct val="115000"/>
              </a:lnSpc>
              <a:spcBef>
                <a:spcPts val="0"/>
              </a:spcBef>
              <a:spcAft>
                <a:spcPts val="0"/>
              </a:spcAft>
              <a:buClr>
                <a:srgbClr val="00C23B"/>
              </a:buClr>
            </a:pPr>
            <a:r>
              <a:rPr lang="en-GB" sz="1600" dirty="0">
                <a:solidFill>
                  <a:srgbClr val="595A5C"/>
                </a:solidFill>
                <a:latin typeface="Helvetica" panose="020B0604020202020204" pitchFamily="34" charset="0"/>
                <a:ea typeface="ITC Avant Garde Std Bk"/>
                <a:cs typeface="Helvetica" panose="020B0604020202020204" pitchFamily="34" charset="0"/>
              </a:rPr>
              <a:t>Please contact Janne Rieke Boll to join:</a:t>
            </a:r>
          </a:p>
          <a:p>
            <a:pPr lvl="2" indent="0">
              <a:lnSpc>
                <a:spcPct val="115000"/>
              </a:lnSpc>
              <a:spcBef>
                <a:spcPts val="0"/>
              </a:spcBef>
              <a:buClr>
                <a:srgbClr val="00C23B"/>
              </a:buClr>
              <a:buNone/>
            </a:pPr>
            <a:r>
              <a:rPr lang="en-GB" sz="1400" dirty="0">
                <a:solidFill>
                  <a:srgbClr val="595A5C"/>
                </a:solidFill>
                <a:effectLst/>
                <a:latin typeface="Helvetica" panose="020B0604020202020204" pitchFamily="34" charset="0"/>
                <a:ea typeface="ITC Avant Garde Std Bk"/>
                <a:cs typeface="Helvetica" panose="020B0604020202020204" pitchFamily="34" charset="0"/>
              </a:rPr>
              <a:t>	</a:t>
            </a:r>
            <a:r>
              <a:rPr lang="en-GB" sz="1600" dirty="0">
                <a:solidFill>
                  <a:srgbClr val="595A5C"/>
                </a:solidFill>
                <a:effectLst/>
                <a:latin typeface="Helvetica" panose="020B0604020202020204" pitchFamily="34" charset="0"/>
                <a:ea typeface="ITC Avant Garde Std Bk"/>
                <a:cs typeface="Helvetica" panose="020B0604020202020204" pitchFamily="34" charset="0"/>
                <a:hlinkClick r:id="rId3"/>
              </a:rPr>
              <a:t>janne.rieke.boll@bpie</a:t>
            </a:r>
            <a:r>
              <a:rPr lang="en-GB" sz="1600" dirty="0">
                <a:solidFill>
                  <a:srgbClr val="595A5C"/>
                </a:solidFill>
                <a:latin typeface="Helvetica" panose="020B0604020202020204" pitchFamily="34" charset="0"/>
                <a:ea typeface="ITC Avant Garde Std Bk"/>
                <a:cs typeface="Helvetica" panose="020B0604020202020204" pitchFamily="34" charset="0"/>
                <a:hlinkClick r:id="rId3"/>
              </a:rPr>
              <a:t>.eu</a:t>
            </a:r>
            <a:r>
              <a:rPr lang="en-GB" sz="1600" dirty="0">
                <a:solidFill>
                  <a:srgbClr val="595A5C"/>
                </a:solidFill>
                <a:latin typeface="Helvetica" panose="020B0604020202020204" pitchFamily="34" charset="0"/>
                <a:ea typeface="ITC Avant Garde Std Bk"/>
                <a:cs typeface="Helvetica" panose="020B0604020202020204" pitchFamily="34" charset="0"/>
              </a:rPr>
              <a:t> </a:t>
            </a:r>
            <a:r>
              <a:rPr lang="en-GB" sz="1600" dirty="0">
                <a:solidFill>
                  <a:srgbClr val="595A5C"/>
                </a:solidFill>
                <a:effectLst/>
                <a:latin typeface="Helvetica" panose="020B0604020202020204" pitchFamily="34" charset="0"/>
                <a:ea typeface="ITC Avant Garde Std Bk"/>
                <a:cs typeface="Helvetica" panose="020B0604020202020204" pitchFamily="34" charset="0"/>
              </a:rPr>
              <a:t> </a:t>
            </a:r>
            <a:r>
              <a:rPr lang="en-GB" sz="1800" dirty="0">
                <a:solidFill>
                  <a:srgbClr val="595A5C"/>
                </a:solidFill>
                <a:effectLst/>
                <a:latin typeface="Helvetica" panose="020B0604020202020204" pitchFamily="34" charset="0"/>
                <a:ea typeface="ITC Avant Garde Std Bk"/>
                <a:cs typeface="Open Sans Light"/>
              </a:rPr>
              <a:t> </a:t>
            </a:r>
          </a:p>
        </p:txBody>
      </p:sp>
      <p:sp>
        <p:nvSpPr>
          <p:cNvPr id="3" name="Text Placeholder 5">
            <a:extLst>
              <a:ext uri="{FF2B5EF4-FFF2-40B4-BE49-F238E27FC236}">
                <a16:creationId xmlns:a16="http://schemas.microsoft.com/office/drawing/2014/main" id="{4D02F2E5-9731-4058-8C78-9A1B5AA79890}"/>
              </a:ext>
            </a:extLst>
          </p:cNvPr>
          <p:cNvSpPr txBox="1">
            <a:spLocks/>
          </p:cNvSpPr>
          <p:nvPr/>
        </p:nvSpPr>
        <p:spPr>
          <a:xfrm>
            <a:off x="440134" y="1095847"/>
            <a:ext cx="7800491" cy="360227"/>
          </a:xfrm>
          <a:prstGeom prst="rect">
            <a:avLst/>
          </a:prstGeom>
        </p:spPr>
        <p:txBody>
          <a:bodyPr vert="horz" wrap="square" lIns="91440" tIns="45720" rIns="91440" bIns="45720" rtlCol="0">
            <a:spAutoFit/>
          </a:bodyPr>
          <a:lstStyle>
            <a:lvl1pPr marL="0" indent="0" algn="l" defTabSz="457200" rtl="0" eaLnBrk="1" latinLnBrk="0" hangingPunct="1">
              <a:lnSpc>
                <a:spcPct val="120000"/>
              </a:lnSpc>
              <a:spcBef>
                <a:spcPct val="20000"/>
              </a:spcBef>
              <a:buFont typeface="+mj-lt"/>
              <a:buNone/>
              <a:defRPr sz="1400" b="0" i="0" kern="1200" baseline="0">
                <a:solidFill>
                  <a:schemeClr val="tx1"/>
                </a:solidFill>
                <a:latin typeface="Helvetica Light"/>
                <a:ea typeface="+mn-ea"/>
                <a:cs typeface="Helvetica Light"/>
              </a:defRPr>
            </a:lvl1pPr>
            <a:lvl2pPr marL="742950" indent="-285750" algn="l" defTabSz="457200" rtl="0" eaLnBrk="1" latinLnBrk="0" hangingPunct="1">
              <a:lnSpc>
                <a:spcPct val="120000"/>
              </a:lnSpc>
              <a:spcBef>
                <a:spcPct val="20000"/>
              </a:spcBef>
              <a:buFont typeface="Arial"/>
              <a:buChar char="–"/>
              <a:defRPr sz="1400" b="0" i="0" kern="1200">
                <a:solidFill>
                  <a:schemeClr val="tx1"/>
                </a:solidFill>
                <a:latin typeface="Helvetica Light"/>
                <a:ea typeface="+mn-ea"/>
                <a:cs typeface="Helvetica Light"/>
              </a:defRPr>
            </a:lvl2pPr>
            <a:lvl3pPr marL="1143000" indent="-228600" algn="l" defTabSz="457200" rtl="0" eaLnBrk="1" latinLnBrk="0" hangingPunct="1">
              <a:lnSpc>
                <a:spcPct val="120000"/>
              </a:lnSpc>
              <a:spcBef>
                <a:spcPct val="20000"/>
              </a:spcBef>
              <a:buFont typeface="Arial"/>
              <a:buChar char="•"/>
              <a:defRPr sz="1200" b="0" i="0" kern="1200">
                <a:solidFill>
                  <a:schemeClr val="tx1"/>
                </a:solidFill>
                <a:latin typeface="Helvetica Light"/>
                <a:ea typeface="+mn-ea"/>
                <a:cs typeface="Helvetica Light"/>
              </a:defRPr>
            </a:lvl3pPr>
            <a:lvl4pPr marL="1600200" indent="-228600" algn="l" defTabSz="457200" rtl="0" eaLnBrk="1" latinLnBrk="0" hangingPunct="1">
              <a:lnSpc>
                <a:spcPct val="120000"/>
              </a:lnSpc>
              <a:spcBef>
                <a:spcPct val="20000"/>
              </a:spcBef>
              <a:buFont typeface="Arial"/>
              <a:buChar char="–"/>
              <a:defRPr sz="1100" b="0" i="0" kern="1200">
                <a:solidFill>
                  <a:schemeClr val="tx1"/>
                </a:solidFill>
                <a:latin typeface="Helvetica Light"/>
                <a:ea typeface="+mn-ea"/>
                <a:cs typeface="Helvetica Light"/>
              </a:defRPr>
            </a:lvl4pPr>
            <a:lvl5pPr marL="2057400" indent="-228600" algn="l" defTabSz="457200" rtl="0" eaLnBrk="1" latinLnBrk="0" hangingPunct="1">
              <a:lnSpc>
                <a:spcPct val="120000"/>
              </a:lnSpc>
              <a:spcBef>
                <a:spcPct val="20000"/>
              </a:spcBef>
              <a:buFont typeface="Arial"/>
              <a:buChar char="»"/>
              <a:defRPr sz="1000" b="0" i="0" kern="1200">
                <a:solidFill>
                  <a:schemeClr val="tx1"/>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B050"/>
              </a:buClr>
            </a:pPr>
            <a:r>
              <a:rPr lang="en-US" sz="1600" i="1" dirty="0"/>
              <a:t>upcoming work</a:t>
            </a:r>
          </a:p>
        </p:txBody>
      </p:sp>
      <p:pic>
        <p:nvPicPr>
          <p:cNvPr id="6" name="Picture 5" descr="Icon&#10;&#10;Description automatically generated">
            <a:extLst>
              <a:ext uri="{FF2B5EF4-FFF2-40B4-BE49-F238E27FC236}">
                <a16:creationId xmlns:a16="http://schemas.microsoft.com/office/drawing/2014/main" id="{4B705F81-6B61-449C-83D5-935E5AF77570}"/>
              </a:ext>
            </a:extLst>
          </p:cNvPr>
          <p:cNvPicPr>
            <a:picLocks noChangeAspect="1"/>
          </p:cNvPicPr>
          <p:nvPr/>
        </p:nvPicPr>
        <p:blipFill>
          <a:blip r:embed="rId4"/>
          <a:stretch>
            <a:fillRect/>
          </a:stretch>
        </p:blipFill>
        <p:spPr>
          <a:xfrm>
            <a:off x="6240233" y="1095847"/>
            <a:ext cx="2660654" cy="2571966"/>
          </a:xfrm>
          <a:prstGeom prst="rect">
            <a:avLst/>
          </a:prstGeom>
        </p:spPr>
      </p:pic>
    </p:spTree>
    <p:extLst>
      <p:ext uri="{BB962C8B-B14F-4D97-AF65-F5344CB8AC3E}">
        <p14:creationId xmlns:p14="http://schemas.microsoft.com/office/powerpoint/2010/main" val="227523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Thank you</a:t>
            </a:r>
            <a:endParaRPr lang="en-GB" dirty="0"/>
          </a:p>
        </p:txBody>
      </p:sp>
      <p:sp>
        <p:nvSpPr>
          <p:cNvPr id="17" name="Text Placeholder 16"/>
          <p:cNvSpPr>
            <a:spLocks noGrp="1"/>
          </p:cNvSpPr>
          <p:nvPr>
            <p:ph type="body" sz="quarter" idx="11"/>
          </p:nvPr>
        </p:nvSpPr>
        <p:spPr>
          <a:xfrm>
            <a:off x="466789" y="3693863"/>
            <a:ext cx="8229664" cy="566309"/>
          </a:xfrm>
        </p:spPr>
        <p:txBody>
          <a:bodyPr/>
          <a:lstStyle/>
          <a:p>
            <a:r>
              <a:rPr lang="en-GB" dirty="0"/>
              <a:t>Senta Schmatzberger</a:t>
            </a:r>
          </a:p>
          <a:p>
            <a:r>
              <a:rPr lang="en-GB" dirty="0">
                <a:hlinkClick r:id="rId3"/>
              </a:rPr>
              <a:t>senta.Schmatzberger@bpie.eu</a:t>
            </a:r>
            <a:r>
              <a:rPr lang="en-GB" dirty="0"/>
              <a:t> </a:t>
            </a:r>
          </a:p>
        </p:txBody>
      </p:sp>
      <p:sp>
        <p:nvSpPr>
          <p:cNvPr id="5" name="Text Placeholder 6">
            <a:extLst>
              <a:ext uri="{FF2B5EF4-FFF2-40B4-BE49-F238E27FC236}">
                <a16:creationId xmlns:a16="http://schemas.microsoft.com/office/drawing/2014/main" id="{9F827147-A664-4750-87B9-E29664A41791}"/>
              </a:ext>
            </a:extLst>
          </p:cNvPr>
          <p:cNvSpPr txBox="1">
            <a:spLocks/>
          </p:cNvSpPr>
          <p:nvPr/>
        </p:nvSpPr>
        <p:spPr>
          <a:xfrm>
            <a:off x="1110327" y="4460727"/>
            <a:ext cx="8033673" cy="646331"/>
          </a:xfrm>
          <a:prstGeom prst="rect">
            <a:avLst/>
          </a:prstGeom>
        </p:spPr>
        <p:txBody>
          <a:bodyPr vert="horz" wrap="square" lIns="91440" tIns="45720" rIns="91440" bIns="45720" rtlCol="0">
            <a:spAutoFit/>
          </a:bodyPr>
          <a:lstStyle>
            <a:lvl1pPr marL="0" indent="0" algn="ctr" defTabSz="457200" rtl="0" eaLnBrk="1" latinLnBrk="0" hangingPunct="1">
              <a:spcBef>
                <a:spcPct val="20000"/>
              </a:spcBef>
              <a:buFont typeface="Arial"/>
              <a:buNone/>
              <a:defRPr sz="1400" b="0" i="0" kern="1200">
                <a:solidFill>
                  <a:schemeClr val="bg1">
                    <a:lumMod val="50000"/>
                  </a:schemeClr>
                </a:solidFill>
                <a:latin typeface="Helvetica Light"/>
                <a:ea typeface="+mn-ea"/>
                <a:cs typeface="Helvetica Light"/>
              </a:defRPr>
            </a:lvl1pPr>
            <a:lvl2pPr marL="742950" indent="-285750" algn="l" defTabSz="457200" rtl="0" eaLnBrk="1" latinLnBrk="0" hangingPunct="1">
              <a:spcBef>
                <a:spcPct val="20000"/>
              </a:spcBef>
              <a:buFont typeface="Arial"/>
              <a:buChar char="–"/>
              <a:defRPr sz="2800" b="0" i="0" kern="1200">
                <a:solidFill>
                  <a:schemeClr val="bg1">
                    <a:lumMod val="50000"/>
                  </a:schemeClr>
                </a:solidFill>
                <a:latin typeface="Helvetica Light" charset="0"/>
                <a:ea typeface="Helvetica Light" charset="0"/>
                <a:cs typeface="Helvetica Light" charset="0"/>
              </a:defRPr>
            </a:lvl2pPr>
            <a:lvl3pPr marL="1143000" indent="-228600" algn="l" defTabSz="457200" rtl="0" eaLnBrk="1" latinLnBrk="0" hangingPunct="1">
              <a:spcBef>
                <a:spcPct val="20000"/>
              </a:spcBef>
              <a:buFont typeface="Arial"/>
              <a:buChar char="•"/>
              <a:defRPr sz="2400" b="0" i="0" kern="1200">
                <a:solidFill>
                  <a:schemeClr val="bg1">
                    <a:lumMod val="50000"/>
                  </a:schemeClr>
                </a:solidFill>
                <a:latin typeface="Helvetica Light" charset="0"/>
                <a:ea typeface="Helvetica Light" charset="0"/>
                <a:cs typeface="Helvetica Light" charset="0"/>
              </a:defRPr>
            </a:lvl3pPr>
            <a:lvl4pPr marL="1600200" indent="-228600" algn="l" defTabSz="457200" rtl="0" eaLnBrk="1" latinLnBrk="0" hangingPunct="1">
              <a:spcBef>
                <a:spcPct val="20000"/>
              </a:spcBef>
              <a:buFont typeface="Arial"/>
              <a:buChar char="–"/>
              <a:defRPr sz="2000" b="0" i="0" kern="1200">
                <a:solidFill>
                  <a:schemeClr val="bg1">
                    <a:lumMod val="50000"/>
                  </a:schemeClr>
                </a:solidFill>
                <a:latin typeface="Helvetica Light" charset="0"/>
                <a:ea typeface="Helvetica Light" charset="0"/>
                <a:cs typeface="Helvetica Light" charset="0"/>
              </a:defRPr>
            </a:lvl4pPr>
            <a:lvl5pPr marL="2057400" indent="-228600" algn="l" defTabSz="457200" rtl="0" eaLnBrk="1" latinLnBrk="0" hangingPunct="1">
              <a:spcBef>
                <a:spcPct val="20000"/>
              </a:spcBef>
              <a:buFont typeface="Arial"/>
              <a:buChar char="»"/>
              <a:defRPr sz="2000" b="0" i="0" kern="1200">
                <a:solidFill>
                  <a:schemeClr val="bg1">
                    <a:lumMod val="50000"/>
                  </a:schemeClr>
                </a:solidFill>
                <a:latin typeface="Helvetica Light" charset="0"/>
                <a:ea typeface="Helvetica Light" charset="0"/>
                <a:cs typeface="Helvetica Light"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spcBef>
                <a:spcPts val="0"/>
              </a:spcBef>
            </a:pPr>
            <a:r>
              <a:rPr lang="en-GB" sz="900" dirty="0">
                <a:latin typeface="Helvetica" charset="0"/>
                <a:ea typeface="Helvetica" charset="0"/>
                <a:cs typeface="Helvetica" charset="0"/>
              </a:rPr>
              <a:t>This project has received funding from the European Union’s Horizon 2020 research and innovation programme under grant agreement No 839509. The sole responsibility for the content of this presentation lies with the authors. It does not necessarily reflect the opinion of the European Union. Neither the EASME nor the European Commission are responsible for any use that may be made of the information contained therein.</a:t>
            </a:r>
          </a:p>
          <a:p>
            <a:pPr algn="just" defTabSz="914400">
              <a:spcBef>
                <a:spcPts val="0"/>
              </a:spcBef>
              <a:buFontTx/>
              <a:buNone/>
              <a:defRPr/>
            </a:pPr>
            <a:endParaRPr lang="en-GB" sz="900" dirty="0"/>
          </a:p>
        </p:txBody>
      </p:sp>
      <p:pic>
        <p:nvPicPr>
          <p:cNvPr id="6" name="Picture Placeholder 13">
            <a:extLst>
              <a:ext uri="{FF2B5EF4-FFF2-40B4-BE49-F238E27FC236}">
                <a16:creationId xmlns:a16="http://schemas.microsoft.com/office/drawing/2014/main" id="{90205720-19C3-410E-867A-90A84CFB3E4B}"/>
              </a:ext>
            </a:extLst>
          </p:cNvPr>
          <p:cNvPicPr>
            <a:picLocks noChangeAspect="1"/>
          </p:cNvPicPr>
          <p:nvPr/>
        </p:nvPicPr>
        <p:blipFill>
          <a:blip r:embed="rId4">
            <a:extLst>
              <a:ext uri="{28A0092B-C50C-407E-A947-70E740481C1C}">
                <a14:useLocalDpi xmlns:a14="http://schemas.microsoft.com/office/drawing/2010/main" val="0"/>
              </a:ext>
            </a:extLst>
          </a:blip>
          <a:srcRect t="4161" b="4161"/>
          <a:stretch>
            <a:fillRect/>
          </a:stretch>
        </p:blipFill>
        <p:spPr>
          <a:xfrm>
            <a:off x="164662" y="4437675"/>
            <a:ext cx="945665" cy="577907"/>
          </a:xfrm>
          <a:prstGeom prst="rect">
            <a:avLst/>
          </a:prstGeom>
        </p:spPr>
      </p:pic>
    </p:spTree>
    <p:extLst>
      <p:ext uri="{BB962C8B-B14F-4D97-AF65-F5344CB8AC3E}">
        <p14:creationId xmlns:p14="http://schemas.microsoft.com/office/powerpoint/2010/main" val="1946154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67FC0-B0D1-4F34-9925-A37A7CB93A32}"/>
              </a:ext>
            </a:extLst>
          </p:cNvPr>
          <p:cNvSpPr>
            <a:spLocks noGrp="1"/>
          </p:cNvSpPr>
          <p:nvPr>
            <p:ph type="title"/>
          </p:nvPr>
        </p:nvSpPr>
        <p:spPr>
          <a:xfrm>
            <a:off x="179645" y="562366"/>
            <a:ext cx="5954455" cy="707886"/>
          </a:xfrm>
        </p:spPr>
        <p:txBody>
          <a:bodyPr/>
          <a:lstStyle/>
          <a:p>
            <a:r>
              <a:rPr lang="en-US" dirty="0"/>
              <a:t>Energy Efficiency or Energy Efficiency First?</a:t>
            </a:r>
            <a:endParaRPr lang="en-GB" dirty="0"/>
          </a:p>
        </p:txBody>
      </p:sp>
      <p:pic>
        <p:nvPicPr>
          <p:cNvPr id="7" name="Picture Placeholder 6" descr="A picture containing person&#10;&#10;Description automatically generated">
            <a:extLst>
              <a:ext uri="{FF2B5EF4-FFF2-40B4-BE49-F238E27FC236}">
                <a16:creationId xmlns:a16="http://schemas.microsoft.com/office/drawing/2014/main" id="{B9BAE41F-34D0-4DB4-9A15-3E35257F105D}"/>
              </a:ext>
            </a:extLst>
          </p:cNvPr>
          <p:cNvPicPr>
            <a:picLocks noGrp="1" noChangeAspect="1"/>
          </p:cNvPicPr>
          <p:nvPr>
            <p:ph type="pic" sz="quarter" idx="11"/>
          </p:nvPr>
        </p:nvPicPr>
        <p:blipFill>
          <a:blip r:embed="rId2"/>
          <a:srcRect l="9256" r="9256"/>
          <a:stretch>
            <a:fillRect/>
          </a:stretch>
        </p:blipFill>
        <p:spPr/>
      </p:pic>
      <p:sp>
        <p:nvSpPr>
          <p:cNvPr id="8" name="Text Box 2">
            <a:extLst>
              <a:ext uri="{FF2B5EF4-FFF2-40B4-BE49-F238E27FC236}">
                <a16:creationId xmlns:a16="http://schemas.microsoft.com/office/drawing/2014/main" id="{923687F2-51B0-42CF-AF91-D0C7B1B68BB9}"/>
              </a:ext>
            </a:extLst>
          </p:cNvPr>
          <p:cNvSpPr txBox="1">
            <a:spLocks noChangeArrowheads="1"/>
          </p:cNvSpPr>
          <p:nvPr/>
        </p:nvSpPr>
        <p:spPr bwMode="auto">
          <a:xfrm>
            <a:off x="613769" y="1616384"/>
            <a:ext cx="4193362" cy="2727016"/>
          </a:xfrm>
          <a:prstGeom prst="rect">
            <a:avLst/>
          </a:prstGeom>
          <a:noFill/>
          <a:ln w="9525">
            <a:noFill/>
            <a:miter lim="800000"/>
            <a:headEnd/>
            <a:tailEnd/>
          </a:ln>
        </p:spPr>
        <p:txBody>
          <a:bodyPr rot="0" vert="horz" wrap="square" lIns="91440" tIns="45720" rIns="91440" bIns="45720" anchor="t" anchorCtr="0">
            <a:noAutofit/>
          </a:bodyPr>
          <a:lstStyle/>
          <a:p>
            <a:pPr marL="0" marR="0" algn="just">
              <a:lnSpc>
                <a:spcPct val="115000"/>
              </a:lnSpc>
              <a:spcBef>
                <a:spcPts val="0"/>
              </a:spcBef>
              <a:spcAft>
                <a:spcPts val="0"/>
              </a:spcAft>
            </a:pPr>
            <a:r>
              <a:rPr lang="en-GB" sz="1600" i="1" dirty="0">
                <a:solidFill>
                  <a:srgbClr val="9BBF5E"/>
                </a:solidFill>
                <a:effectLst/>
                <a:latin typeface="Helvetica" panose="020B0604020202020204" pitchFamily="34" charset="0"/>
                <a:ea typeface="ITC Avant Garde Std Bk"/>
                <a:cs typeface="Open Sans Light"/>
              </a:rPr>
              <a:t>“More information is needed on what E1st in everyday decision-making can mean and how it works and how to apply it in practice. There is also a need for information on concrete and workable implemented case examples and tools for many kind of case examples - to be able to be used by all; meaning not tools for scientists and/or some few (often same EU level) consultants.”</a:t>
            </a:r>
            <a:endParaRPr lang="en-GB" sz="1400" dirty="0">
              <a:solidFill>
                <a:srgbClr val="595A5C"/>
              </a:solidFill>
              <a:effectLst/>
              <a:latin typeface="Helvetica" panose="020B0604020202020204" pitchFamily="34" charset="0"/>
              <a:ea typeface="ITC Avant Garde Std Bk"/>
              <a:cs typeface="Open Sans Light"/>
            </a:endParaRPr>
          </a:p>
        </p:txBody>
      </p:sp>
    </p:spTree>
    <p:extLst>
      <p:ext uri="{BB962C8B-B14F-4D97-AF65-F5344CB8AC3E}">
        <p14:creationId xmlns:p14="http://schemas.microsoft.com/office/powerpoint/2010/main" val="3442769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a:extLst>
              <a:ext uri="{FF2B5EF4-FFF2-40B4-BE49-F238E27FC236}">
                <a16:creationId xmlns:a16="http://schemas.microsoft.com/office/drawing/2014/main" id="{9DFB0C60-9970-4CDC-9ABE-AF05D378A7A6}"/>
              </a:ext>
            </a:extLst>
          </p:cNvPr>
          <p:cNvGraphicFramePr/>
          <p:nvPr>
            <p:extLst>
              <p:ext uri="{D42A27DB-BD31-4B8C-83A1-F6EECF244321}">
                <p14:modId xmlns:p14="http://schemas.microsoft.com/office/powerpoint/2010/main" val="1117902001"/>
              </p:ext>
            </p:extLst>
          </p:nvPr>
        </p:nvGraphicFramePr>
        <p:xfrm>
          <a:off x="674552" y="762000"/>
          <a:ext cx="70104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74641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a:extLst>
              <a:ext uri="{FF2B5EF4-FFF2-40B4-BE49-F238E27FC236}">
                <a16:creationId xmlns:a16="http://schemas.microsoft.com/office/drawing/2014/main" id="{9DFB0C60-9970-4CDC-9ABE-AF05D378A7A6}"/>
              </a:ext>
            </a:extLst>
          </p:cNvPr>
          <p:cNvGraphicFramePr/>
          <p:nvPr>
            <p:extLst>
              <p:ext uri="{D42A27DB-BD31-4B8C-83A1-F6EECF244321}">
                <p14:modId xmlns:p14="http://schemas.microsoft.com/office/powerpoint/2010/main" val="2231077634"/>
              </p:ext>
            </p:extLst>
          </p:nvPr>
        </p:nvGraphicFramePr>
        <p:xfrm>
          <a:off x="651147" y="778692"/>
          <a:ext cx="70104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3682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D9E1B8-F620-407B-94C4-B502EBA18A61}"/>
              </a:ext>
            </a:extLst>
          </p:cNvPr>
          <p:cNvSpPr>
            <a:spLocks noGrp="1"/>
          </p:cNvSpPr>
          <p:nvPr>
            <p:ph type="sldNum" sz="quarter" idx="10"/>
          </p:nvPr>
        </p:nvSpPr>
        <p:spPr/>
        <p:txBody>
          <a:bodyPr/>
          <a:lstStyle/>
          <a:p>
            <a:fld id="{17E22B3C-2F8A-4C4B-B3CB-C71009D56314}" type="slidenum">
              <a:rPr lang="en-US" smtClean="0"/>
              <a:pPr/>
              <a:t>5</a:t>
            </a:fld>
            <a:endParaRPr lang="en-US" dirty="0"/>
          </a:p>
        </p:txBody>
      </p:sp>
      <p:sp>
        <p:nvSpPr>
          <p:cNvPr id="3" name="Title 2">
            <a:extLst>
              <a:ext uri="{FF2B5EF4-FFF2-40B4-BE49-F238E27FC236}">
                <a16:creationId xmlns:a16="http://schemas.microsoft.com/office/drawing/2014/main" id="{D5C05816-0AD5-469F-AF38-13C41B6EADDF}"/>
              </a:ext>
            </a:extLst>
          </p:cNvPr>
          <p:cNvSpPr>
            <a:spLocks noGrp="1"/>
          </p:cNvSpPr>
          <p:nvPr>
            <p:ph type="title"/>
          </p:nvPr>
        </p:nvSpPr>
        <p:spPr>
          <a:xfrm>
            <a:off x="287594" y="579183"/>
            <a:ext cx="6049705" cy="707886"/>
          </a:xfrm>
        </p:spPr>
        <p:txBody>
          <a:bodyPr/>
          <a:lstStyle/>
          <a:p>
            <a:r>
              <a:rPr lang="en-US" dirty="0"/>
              <a:t>How are barriers for Efficiency First different?</a:t>
            </a:r>
            <a:endParaRPr lang="en-GB" dirty="0"/>
          </a:p>
        </p:txBody>
      </p:sp>
      <p:graphicFrame>
        <p:nvGraphicFramePr>
          <p:cNvPr id="5" name="Diagram 4">
            <a:extLst>
              <a:ext uri="{FF2B5EF4-FFF2-40B4-BE49-F238E27FC236}">
                <a16:creationId xmlns:a16="http://schemas.microsoft.com/office/drawing/2014/main" id="{769DEC84-E59B-47C7-B835-62B8218469EC}"/>
              </a:ext>
            </a:extLst>
          </p:cNvPr>
          <p:cNvGraphicFramePr/>
          <p:nvPr>
            <p:extLst>
              <p:ext uri="{D42A27DB-BD31-4B8C-83A1-F6EECF244321}">
                <p14:modId xmlns:p14="http://schemas.microsoft.com/office/powerpoint/2010/main" val="1098561742"/>
              </p:ext>
            </p:extLst>
          </p:nvPr>
        </p:nvGraphicFramePr>
        <p:xfrm>
          <a:off x="1143000" y="1145313"/>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258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C87BD1-2303-40AF-AAD2-54336E7E564F}"/>
              </a:ext>
            </a:extLst>
          </p:cNvPr>
          <p:cNvSpPr>
            <a:spLocks noGrp="1"/>
          </p:cNvSpPr>
          <p:nvPr>
            <p:ph type="title"/>
          </p:nvPr>
        </p:nvSpPr>
        <p:spPr>
          <a:xfrm>
            <a:off x="287595" y="709904"/>
            <a:ext cx="5512912" cy="400110"/>
          </a:xfrm>
        </p:spPr>
        <p:txBody>
          <a:bodyPr/>
          <a:lstStyle/>
          <a:p>
            <a:r>
              <a:rPr lang="en-US" dirty="0"/>
              <a:t>Respondents – working level</a:t>
            </a:r>
            <a:endParaRPr lang="en-GB" dirty="0"/>
          </a:p>
        </p:txBody>
      </p:sp>
      <p:graphicFrame>
        <p:nvGraphicFramePr>
          <p:cNvPr id="5" name="Chart 4">
            <a:extLst>
              <a:ext uri="{FF2B5EF4-FFF2-40B4-BE49-F238E27FC236}">
                <a16:creationId xmlns:a16="http://schemas.microsoft.com/office/drawing/2014/main" id="{9844A40B-2C3F-4277-AF10-828167E482CD}"/>
              </a:ext>
            </a:extLst>
          </p:cNvPr>
          <p:cNvGraphicFramePr/>
          <p:nvPr>
            <p:extLst>
              <p:ext uri="{D42A27DB-BD31-4B8C-83A1-F6EECF244321}">
                <p14:modId xmlns:p14="http://schemas.microsoft.com/office/powerpoint/2010/main" val="2507856152"/>
              </p:ext>
            </p:extLst>
          </p:nvPr>
        </p:nvGraphicFramePr>
        <p:xfrm>
          <a:off x="1795462" y="1191592"/>
          <a:ext cx="5133975" cy="3400425"/>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descr="Icon&#10;&#10;Description automatically generated">
            <a:extLst>
              <a:ext uri="{FF2B5EF4-FFF2-40B4-BE49-F238E27FC236}">
                <a16:creationId xmlns:a16="http://schemas.microsoft.com/office/drawing/2014/main" id="{9B9C75A6-93BD-4FEA-B2BD-602F9850EE31}"/>
              </a:ext>
            </a:extLst>
          </p:cNvPr>
          <p:cNvPicPr>
            <a:picLocks noChangeAspect="1"/>
          </p:cNvPicPr>
          <p:nvPr/>
        </p:nvPicPr>
        <p:blipFill>
          <a:blip r:embed="rId3"/>
          <a:stretch>
            <a:fillRect/>
          </a:stretch>
        </p:blipFill>
        <p:spPr>
          <a:xfrm>
            <a:off x="-113166" y="3485131"/>
            <a:ext cx="2645664" cy="1658369"/>
          </a:xfrm>
          <a:prstGeom prst="rect">
            <a:avLst/>
          </a:prstGeom>
        </p:spPr>
      </p:pic>
    </p:spTree>
    <p:extLst>
      <p:ext uri="{BB962C8B-B14F-4D97-AF65-F5344CB8AC3E}">
        <p14:creationId xmlns:p14="http://schemas.microsoft.com/office/powerpoint/2010/main" val="2097937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AA678E-8BF1-4491-9B96-0DEBF8111D50}"/>
              </a:ext>
            </a:extLst>
          </p:cNvPr>
          <p:cNvSpPr>
            <a:spLocks noGrp="1"/>
          </p:cNvSpPr>
          <p:nvPr>
            <p:ph type="title"/>
          </p:nvPr>
        </p:nvSpPr>
        <p:spPr>
          <a:xfrm>
            <a:off x="287595" y="585950"/>
            <a:ext cx="5512912" cy="400110"/>
          </a:xfrm>
        </p:spPr>
        <p:txBody>
          <a:bodyPr/>
          <a:lstStyle/>
          <a:p>
            <a:r>
              <a:rPr lang="en-US" dirty="0"/>
              <a:t>Barriers by policy are of respondent</a:t>
            </a:r>
            <a:endParaRPr lang="en-GB" dirty="0"/>
          </a:p>
        </p:txBody>
      </p:sp>
      <p:graphicFrame>
        <p:nvGraphicFramePr>
          <p:cNvPr id="5" name="Chart 4">
            <a:extLst>
              <a:ext uri="{FF2B5EF4-FFF2-40B4-BE49-F238E27FC236}">
                <a16:creationId xmlns:a16="http://schemas.microsoft.com/office/drawing/2014/main" id="{A938979D-3369-4924-AB99-CEFE58AF1342}"/>
              </a:ext>
            </a:extLst>
          </p:cNvPr>
          <p:cNvGraphicFramePr/>
          <p:nvPr>
            <p:extLst>
              <p:ext uri="{D42A27DB-BD31-4B8C-83A1-F6EECF244321}">
                <p14:modId xmlns:p14="http://schemas.microsoft.com/office/powerpoint/2010/main" val="2611384177"/>
              </p:ext>
            </p:extLst>
          </p:nvPr>
        </p:nvGraphicFramePr>
        <p:xfrm>
          <a:off x="174406" y="1155365"/>
          <a:ext cx="7559893" cy="362618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9E35F94C-3EBF-43C1-B048-2F5C16BFECCA}"/>
              </a:ext>
            </a:extLst>
          </p:cNvPr>
          <p:cNvSpPr txBox="1"/>
          <p:nvPr/>
        </p:nvSpPr>
        <p:spPr>
          <a:xfrm>
            <a:off x="2504857" y="4928056"/>
            <a:ext cx="5429250" cy="215444"/>
          </a:xfrm>
          <a:prstGeom prst="rect">
            <a:avLst/>
          </a:prstGeom>
          <a:noFill/>
        </p:spPr>
        <p:txBody>
          <a:bodyPr wrap="square">
            <a:spAutoFit/>
          </a:bodyPr>
          <a:lstStyle/>
          <a:p>
            <a:r>
              <a:rPr lang="en-US" sz="800" dirty="0"/>
              <a:t>Results from an online survey of 45 stakeholders. See ENEFIRST (2020). </a:t>
            </a:r>
            <a:r>
              <a:rPr lang="en-US" sz="800" dirty="0">
                <a:hlinkClick r:id="rId4"/>
              </a:rPr>
              <a:t>Report on barriers to implementing E1st in the EU-28</a:t>
            </a:r>
            <a:endParaRPr lang="en-US" sz="800" dirty="0"/>
          </a:p>
        </p:txBody>
      </p:sp>
    </p:spTree>
    <p:extLst>
      <p:ext uri="{BB962C8B-B14F-4D97-AF65-F5344CB8AC3E}">
        <p14:creationId xmlns:p14="http://schemas.microsoft.com/office/powerpoint/2010/main" val="1641576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C0E3F3-D67C-4EC0-87B9-B3D0C2490810}"/>
              </a:ext>
            </a:extLst>
          </p:cNvPr>
          <p:cNvSpPr>
            <a:spLocks noGrp="1"/>
          </p:cNvSpPr>
          <p:nvPr>
            <p:ph type="title"/>
          </p:nvPr>
        </p:nvSpPr>
        <p:spPr>
          <a:xfrm>
            <a:off x="287595" y="665454"/>
            <a:ext cx="5512912" cy="400110"/>
          </a:xfrm>
        </p:spPr>
        <p:txBody>
          <a:bodyPr/>
          <a:lstStyle/>
          <a:p>
            <a:r>
              <a:rPr lang="en-US" dirty="0"/>
              <a:t>Examples of barriers – political barriers</a:t>
            </a:r>
            <a:endParaRPr lang="en-GB" dirty="0"/>
          </a:p>
        </p:txBody>
      </p:sp>
      <p:sp>
        <p:nvSpPr>
          <p:cNvPr id="4" name="Text Placeholder 3">
            <a:extLst>
              <a:ext uri="{FF2B5EF4-FFF2-40B4-BE49-F238E27FC236}">
                <a16:creationId xmlns:a16="http://schemas.microsoft.com/office/drawing/2014/main" id="{F31708B3-3200-41DA-B8C6-62596180A1E6}"/>
              </a:ext>
            </a:extLst>
          </p:cNvPr>
          <p:cNvSpPr>
            <a:spLocks noGrp="1"/>
          </p:cNvSpPr>
          <p:nvPr>
            <p:ph type="body" sz="quarter" idx="12"/>
          </p:nvPr>
        </p:nvSpPr>
        <p:spPr>
          <a:xfrm>
            <a:off x="241875" y="1560827"/>
            <a:ext cx="3237139" cy="2720938"/>
          </a:xfrm>
          <a:ln>
            <a:solidFill>
              <a:schemeClr val="accent1">
                <a:lumMod val="75000"/>
              </a:schemeClr>
            </a:solidFill>
          </a:ln>
        </p:spPr>
        <p:txBody>
          <a:bodyPr/>
          <a:lstStyle/>
          <a:p>
            <a:r>
              <a:rPr lang="en-GB" sz="1800" dirty="0">
                <a:solidFill>
                  <a:schemeClr val="tx2">
                    <a:lumMod val="60000"/>
                    <a:lumOff val="40000"/>
                  </a:schemeClr>
                </a:solidFill>
                <a:effectLst/>
                <a:latin typeface="Helvetica" panose="020B0604020202020204" pitchFamily="34" charset="0"/>
                <a:ea typeface="ITC Avant Garde Std Bk"/>
                <a:cs typeface="Open Sans Light"/>
              </a:rPr>
              <a:t>Lack of understanding and political will, including lack of political will to actually apply the E1st principle to strategic planning, and lack of political will to put in place measures to tap the energy savings potential</a:t>
            </a:r>
            <a:endParaRPr lang="en-GB" dirty="0">
              <a:solidFill>
                <a:schemeClr val="tx2">
                  <a:lumMod val="60000"/>
                  <a:lumOff val="40000"/>
                </a:schemeClr>
              </a:solidFill>
            </a:endParaRPr>
          </a:p>
        </p:txBody>
      </p:sp>
      <p:pic>
        <p:nvPicPr>
          <p:cNvPr id="6" name="Picture 5" descr="A picture containing text, vector graphics, toy&#10;&#10;Description automatically generated">
            <a:extLst>
              <a:ext uri="{FF2B5EF4-FFF2-40B4-BE49-F238E27FC236}">
                <a16:creationId xmlns:a16="http://schemas.microsoft.com/office/drawing/2014/main" id="{6E5A7AC1-0E40-4194-BC61-B6239128D30E}"/>
              </a:ext>
            </a:extLst>
          </p:cNvPr>
          <p:cNvPicPr>
            <a:picLocks noChangeAspect="1"/>
          </p:cNvPicPr>
          <p:nvPr/>
        </p:nvPicPr>
        <p:blipFill>
          <a:blip r:embed="rId3"/>
          <a:stretch>
            <a:fillRect/>
          </a:stretch>
        </p:blipFill>
        <p:spPr>
          <a:xfrm>
            <a:off x="6236312" y="534558"/>
            <a:ext cx="3014732" cy="1889710"/>
          </a:xfrm>
          <a:prstGeom prst="rect">
            <a:avLst/>
          </a:prstGeom>
        </p:spPr>
      </p:pic>
      <p:sp>
        <p:nvSpPr>
          <p:cNvPr id="8" name="TextBox 7">
            <a:extLst>
              <a:ext uri="{FF2B5EF4-FFF2-40B4-BE49-F238E27FC236}">
                <a16:creationId xmlns:a16="http://schemas.microsoft.com/office/drawing/2014/main" id="{C57A8BD9-509E-48C9-936A-55E911F5D322}"/>
              </a:ext>
            </a:extLst>
          </p:cNvPr>
          <p:cNvSpPr txBox="1"/>
          <p:nvPr/>
        </p:nvSpPr>
        <p:spPr>
          <a:xfrm>
            <a:off x="3677195" y="1553200"/>
            <a:ext cx="3167742" cy="3182923"/>
          </a:xfrm>
          <a:prstGeom prst="rect">
            <a:avLst/>
          </a:prstGeom>
          <a:noFill/>
          <a:ln>
            <a:solidFill>
              <a:schemeClr val="accent3"/>
            </a:solidFill>
          </a:ln>
        </p:spPr>
        <p:txBody>
          <a:bodyPr wrap="square">
            <a:spAutoFit/>
          </a:bodyPr>
          <a:lstStyle/>
          <a:p>
            <a:pPr marL="0" marR="0" algn="just">
              <a:lnSpc>
                <a:spcPct val="115000"/>
              </a:lnSpc>
              <a:spcBef>
                <a:spcPts val="600"/>
              </a:spcBef>
              <a:spcAft>
                <a:spcPts val="0"/>
              </a:spcAft>
            </a:pPr>
            <a:r>
              <a:rPr lang="en-GB" sz="1600" i="1" dirty="0">
                <a:solidFill>
                  <a:srgbClr val="9BBF5E"/>
                </a:solidFill>
                <a:effectLst/>
                <a:latin typeface="Helvetica" panose="020B0604020202020204" pitchFamily="34" charset="0"/>
                <a:ea typeface="ITC Avant Garde Std Bk"/>
                <a:cs typeface="Open Sans Light"/>
              </a:rPr>
              <a:t>“</a:t>
            </a:r>
            <a:r>
              <a:rPr lang="en-GB" sz="1600" dirty="0">
                <a:solidFill>
                  <a:srgbClr val="9BBF5E"/>
                </a:solidFill>
                <a:effectLst/>
                <a:latin typeface="Helvetica" panose="020B0604020202020204" pitchFamily="34" charset="0"/>
                <a:ea typeface="ITC Avant Garde Std Bk"/>
                <a:cs typeface="Open Sans Light"/>
              </a:rPr>
              <a:t>The perspective in the policy debate is on the strategic choice of a certain supply-side technology or changes in the energy mix. In many cases, this is also reflected at individual building design level, where measures limiting the energy demand are underestimated at the expense of fuel switch measures</a:t>
            </a:r>
            <a:r>
              <a:rPr lang="en-GB" sz="1600" i="1" dirty="0">
                <a:solidFill>
                  <a:srgbClr val="9BBF5E"/>
                </a:solidFill>
                <a:effectLst/>
                <a:latin typeface="Helvetica" panose="020B0604020202020204" pitchFamily="34" charset="0"/>
                <a:ea typeface="ITC Avant Garde Std Bk"/>
                <a:cs typeface="Open Sans Light"/>
              </a:rPr>
              <a:t>.”</a:t>
            </a:r>
            <a:endParaRPr lang="en-GB" sz="1600" dirty="0">
              <a:solidFill>
                <a:srgbClr val="595A5C"/>
              </a:solidFill>
              <a:effectLst/>
              <a:latin typeface="Helvetica" panose="020B0604020202020204" pitchFamily="34" charset="0"/>
              <a:ea typeface="ITC Avant Garde Std Bk"/>
              <a:cs typeface="Open Sans Light"/>
            </a:endParaRPr>
          </a:p>
        </p:txBody>
      </p:sp>
    </p:spTree>
    <p:extLst>
      <p:ext uri="{BB962C8B-B14F-4D97-AF65-F5344CB8AC3E}">
        <p14:creationId xmlns:p14="http://schemas.microsoft.com/office/powerpoint/2010/main" val="2100234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C0E3F3-D67C-4EC0-87B9-B3D0C2490810}"/>
              </a:ext>
            </a:extLst>
          </p:cNvPr>
          <p:cNvSpPr>
            <a:spLocks noGrp="1"/>
          </p:cNvSpPr>
          <p:nvPr>
            <p:ph type="title"/>
          </p:nvPr>
        </p:nvSpPr>
        <p:spPr>
          <a:xfrm>
            <a:off x="287595" y="665454"/>
            <a:ext cx="5512912" cy="400110"/>
          </a:xfrm>
        </p:spPr>
        <p:txBody>
          <a:bodyPr/>
          <a:lstStyle/>
          <a:p>
            <a:r>
              <a:rPr lang="en-US" dirty="0"/>
              <a:t>Examples of barriers - cultural</a:t>
            </a:r>
            <a:endParaRPr lang="en-GB" dirty="0"/>
          </a:p>
        </p:txBody>
      </p:sp>
      <p:pic>
        <p:nvPicPr>
          <p:cNvPr id="6" name="Picture 5" descr="A picture containing text, vector graphics, toy&#10;&#10;Description automatically generated">
            <a:extLst>
              <a:ext uri="{FF2B5EF4-FFF2-40B4-BE49-F238E27FC236}">
                <a16:creationId xmlns:a16="http://schemas.microsoft.com/office/drawing/2014/main" id="{6E5A7AC1-0E40-4194-BC61-B6239128D30E}"/>
              </a:ext>
            </a:extLst>
          </p:cNvPr>
          <p:cNvPicPr>
            <a:picLocks noChangeAspect="1"/>
          </p:cNvPicPr>
          <p:nvPr/>
        </p:nvPicPr>
        <p:blipFill>
          <a:blip r:embed="rId3"/>
          <a:stretch>
            <a:fillRect/>
          </a:stretch>
        </p:blipFill>
        <p:spPr>
          <a:xfrm>
            <a:off x="5583169" y="456181"/>
            <a:ext cx="3014732" cy="1889710"/>
          </a:xfrm>
          <a:prstGeom prst="rect">
            <a:avLst/>
          </a:prstGeom>
        </p:spPr>
      </p:pic>
      <p:sp>
        <p:nvSpPr>
          <p:cNvPr id="7" name="TextBox 6">
            <a:extLst>
              <a:ext uri="{FF2B5EF4-FFF2-40B4-BE49-F238E27FC236}">
                <a16:creationId xmlns:a16="http://schemas.microsoft.com/office/drawing/2014/main" id="{1846508B-DDAB-42B4-B3A7-EE747E783508}"/>
              </a:ext>
            </a:extLst>
          </p:cNvPr>
          <p:cNvSpPr txBox="1"/>
          <p:nvPr/>
        </p:nvSpPr>
        <p:spPr>
          <a:xfrm>
            <a:off x="183831" y="1371421"/>
            <a:ext cx="4851900" cy="923330"/>
          </a:xfrm>
          <a:prstGeom prst="rect">
            <a:avLst/>
          </a:prstGeom>
          <a:noFill/>
          <a:ln>
            <a:solidFill>
              <a:schemeClr val="accent6">
                <a:lumMod val="75000"/>
              </a:schemeClr>
            </a:solidFill>
          </a:ln>
        </p:spPr>
        <p:txBody>
          <a:bodyPr wrap="square">
            <a:spAutoFit/>
          </a:bodyPr>
          <a:lstStyle/>
          <a:p>
            <a:r>
              <a:rPr lang="en-GB" sz="1800" dirty="0">
                <a:solidFill>
                  <a:schemeClr val="accent6">
                    <a:lumMod val="75000"/>
                  </a:schemeClr>
                </a:solidFill>
                <a:effectLst/>
                <a:latin typeface="Helvetica" panose="020B0604020202020204" pitchFamily="34" charset="0"/>
                <a:ea typeface="ITC Avant Garde Std Bk"/>
                <a:cs typeface="Open Sans Light"/>
              </a:rPr>
              <a:t>Technological mentality: where efficiency stands for demand reduction and renewable energy for sustainability </a:t>
            </a:r>
            <a:endParaRPr lang="en-GB" dirty="0">
              <a:solidFill>
                <a:schemeClr val="accent6">
                  <a:lumMod val="75000"/>
                </a:schemeClr>
              </a:solidFill>
            </a:endParaRPr>
          </a:p>
        </p:txBody>
      </p:sp>
      <p:sp>
        <p:nvSpPr>
          <p:cNvPr id="9" name="Text Box 2">
            <a:extLst>
              <a:ext uri="{FF2B5EF4-FFF2-40B4-BE49-F238E27FC236}">
                <a16:creationId xmlns:a16="http://schemas.microsoft.com/office/drawing/2014/main" id="{916438A1-4142-4368-9DAA-112B66A8C455}"/>
              </a:ext>
            </a:extLst>
          </p:cNvPr>
          <p:cNvSpPr txBox="1">
            <a:spLocks noChangeArrowheads="1"/>
          </p:cNvSpPr>
          <p:nvPr/>
        </p:nvSpPr>
        <p:spPr bwMode="auto">
          <a:xfrm>
            <a:off x="2826463" y="2555164"/>
            <a:ext cx="4264072" cy="2295115"/>
          </a:xfrm>
          <a:prstGeom prst="rect">
            <a:avLst/>
          </a:prstGeom>
          <a:noFill/>
          <a:ln w="9525">
            <a:solidFill>
              <a:schemeClr val="accent3"/>
            </a:solidFill>
            <a:miter lim="800000"/>
            <a:headEnd/>
            <a:tailEnd/>
          </a:ln>
        </p:spPr>
        <p:txBody>
          <a:bodyPr rot="0" vert="horz" wrap="square" lIns="91440" tIns="45720" rIns="91440" bIns="45720" anchor="t" anchorCtr="0">
            <a:spAutoFit/>
          </a:bodyPr>
          <a:lstStyle/>
          <a:p>
            <a:pPr marL="0" marR="0" algn="just">
              <a:lnSpc>
                <a:spcPct val="115000"/>
              </a:lnSpc>
              <a:spcBef>
                <a:spcPts val="600"/>
              </a:spcBef>
              <a:spcAft>
                <a:spcPts val="0"/>
              </a:spcAft>
            </a:pPr>
            <a:r>
              <a:rPr lang="en-GB" i="1" dirty="0">
                <a:solidFill>
                  <a:srgbClr val="9BBF5E"/>
                </a:solidFill>
                <a:effectLst/>
                <a:latin typeface="Helvetica" panose="020B0604020202020204" pitchFamily="34" charset="0"/>
                <a:ea typeface="ITC Avant Garde Std Bk"/>
                <a:cs typeface="Open Sans Light"/>
              </a:rPr>
              <a:t>“The basis of the problem probably would be a cultural one. E1st principle is not understood as the most effective measure. Just an example, companies use marketing strategies of having a high percentage of renewable energy, but rarely E1st is showcased.”</a:t>
            </a:r>
            <a:endParaRPr lang="en-GB" sz="1600" dirty="0">
              <a:solidFill>
                <a:srgbClr val="595A5C"/>
              </a:solidFill>
              <a:effectLst/>
              <a:latin typeface="Helvetica" panose="020B0604020202020204" pitchFamily="34" charset="0"/>
              <a:ea typeface="ITC Avant Garde Std Bk"/>
              <a:cs typeface="Open Sans Light"/>
            </a:endParaRPr>
          </a:p>
        </p:txBody>
      </p:sp>
    </p:spTree>
    <p:extLst>
      <p:ext uri="{BB962C8B-B14F-4D97-AF65-F5344CB8AC3E}">
        <p14:creationId xmlns:p14="http://schemas.microsoft.com/office/powerpoint/2010/main" val="1158949453"/>
      </p:ext>
    </p:extLst>
  </p:cSld>
  <p:clrMapOvr>
    <a:masterClrMapping/>
  </p:clrMapOvr>
</p:sld>
</file>

<file path=ppt/theme/theme1.xml><?xml version="1.0" encoding="utf-8"?>
<a:theme xmlns:a="http://schemas.openxmlformats.org/drawingml/2006/main" name="Content Maste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ver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over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over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Clos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Body Slides">
  <a:themeElements>
    <a:clrScheme name="RAP Color Theme">
      <a:dk1>
        <a:srgbClr val="000000"/>
      </a:dk1>
      <a:lt1>
        <a:srgbClr val="FFFFFF"/>
      </a:lt1>
      <a:dk2>
        <a:srgbClr val="44546A"/>
      </a:dk2>
      <a:lt2>
        <a:srgbClr val="E7E6E6"/>
      </a:lt2>
      <a:accent1>
        <a:srgbClr val="21BDBE"/>
      </a:accent1>
      <a:accent2>
        <a:srgbClr val="F2B516"/>
      </a:accent2>
      <a:accent3>
        <a:srgbClr val="5FBB46"/>
      </a:accent3>
      <a:accent4>
        <a:srgbClr val="165C99"/>
      </a:accent4>
      <a:accent5>
        <a:srgbClr val="F15B4F"/>
      </a:accent5>
      <a:accent6>
        <a:srgbClr val="083050"/>
      </a:accent6>
      <a:hlink>
        <a:srgbClr val="0B2F4E"/>
      </a:hlink>
      <a:folHlink>
        <a:srgbClr val="0B2F4E"/>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lIns="0" tIns="0" rIns="0" bIns="0"/>
      <a:lstStyle>
        <a:defPPr>
          <a:defRPr b="1" dirty="0" smtClean="0"/>
        </a:defPPr>
      </a:lstStyle>
    </a:txDef>
  </a:objectDefaults>
  <a:extraClrSchemeLst/>
  <a:extLst>
    <a:ext uri="{05A4C25C-085E-4340-85A3-A5531E510DB2}">
      <thm15:themeFamily xmlns:thm15="http://schemas.microsoft.com/office/thememl/2012/main" name="pato-zsuzsanna-rap-presentation-sample-2017-compressed.potx" id="{EE9BB366-FDC0-47FC-8F12-B513E9EB3059}" vid="{DB9B1F54-98A7-41A7-8941-0924171BA9FA}"/>
    </a:ext>
  </a:extLst>
</a:theme>
</file>

<file path=ppt/theme/theme7.xml><?xml version="1.0" encoding="utf-8"?>
<a:theme xmlns:a="http://schemas.openxmlformats.org/drawingml/2006/main" name="Body Slides">
  <a:themeElements>
    <a:clrScheme name="RAP Color Theme">
      <a:dk1>
        <a:srgbClr val="000000"/>
      </a:dk1>
      <a:lt1>
        <a:srgbClr val="FFFFFF"/>
      </a:lt1>
      <a:dk2>
        <a:srgbClr val="44546A"/>
      </a:dk2>
      <a:lt2>
        <a:srgbClr val="E7E6E6"/>
      </a:lt2>
      <a:accent1>
        <a:srgbClr val="21BDBE"/>
      </a:accent1>
      <a:accent2>
        <a:srgbClr val="F2B516"/>
      </a:accent2>
      <a:accent3>
        <a:srgbClr val="5FBB46"/>
      </a:accent3>
      <a:accent4>
        <a:srgbClr val="165C99"/>
      </a:accent4>
      <a:accent5>
        <a:srgbClr val="F15B4F"/>
      </a:accent5>
      <a:accent6>
        <a:srgbClr val="083050"/>
      </a:accent6>
      <a:hlink>
        <a:srgbClr val="0B2F4E"/>
      </a:hlink>
      <a:folHlink>
        <a:srgbClr val="0B2F4E"/>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lIns="0" tIns="0" rIns="0" bIns="0"/>
      <a:lstStyle>
        <a:defPPr>
          <a:defRPr b="1" dirty="0" smtClean="0"/>
        </a:defPPr>
      </a:lstStyle>
    </a:txDef>
  </a:objectDefaults>
  <a:extraClrSchemeLst/>
  <a:extLst>
    <a:ext uri="{05A4C25C-085E-4340-85A3-A5531E510DB2}">
      <thm15:themeFamily xmlns:thm15="http://schemas.microsoft.com/office/thememl/2012/main" name="pato-zsuzsanna-rap-presentation-sample-2017-compressed" id="{974C01D9-DB4E-4501-9B5A-6796607E8492}" vid="{7D755F2D-1794-4E04-BBFD-DF69599294EF}"/>
    </a:ext>
  </a:extLst>
</a:theme>
</file>

<file path=ppt/theme/theme8.xml><?xml version="1.0" encoding="utf-8"?>
<a:theme xmlns:a="http://schemas.openxmlformats.org/drawingml/2006/main" name="1_Body Slides">
  <a:themeElements>
    <a:clrScheme name="RAP Color Theme">
      <a:dk1>
        <a:srgbClr val="000000"/>
      </a:dk1>
      <a:lt1>
        <a:srgbClr val="FFFFFF"/>
      </a:lt1>
      <a:dk2>
        <a:srgbClr val="44546A"/>
      </a:dk2>
      <a:lt2>
        <a:srgbClr val="E7E6E6"/>
      </a:lt2>
      <a:accent1>
        <a:srgbClr val="21BDBE"/>
      </a:accent1>
      <a:accent2>
        <a:srgbClr val="F2B516"/>
      </a:accent2>
      <a:accent3>
        <a:srgbClr val="5FBB46"/>
      </a:accent3>
      <a:accent4>
        <a:srgbClr val="165C99"/>
      </a:accent4>
      <a:accent5>
        <a:srgbClr val="F15B4F"/>
      </a:accent5>
      <a:accent6>
        <a:srgbClr val="083050"/>
      </a:accent6>
      <a:hlink>
        <a:srgbClr val="0B2F4E"/>
      </a:hlink>
      <a:folHlink>
        <a:srgbClr val="0B2F4E"/>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lIns="0" tIns="0" rIns="0" bIns="0"/>
      <a:lstStyle>
        <a:defPPr>
          <a:defRPr b="1" dirty="0" smtClean="0"/>
        </a:defPPr>
      </a:lstStyle>
    </a:txDef>
  </a:objectDefaults>
  <a:extraClrSchemeLst/>
  <a:extLst>
    <a:ext uri="{05A4C25C-085E-4340-85A3-A5531E510DB2}">
      <thm15:themeFamily xmlns:thm15="http://schemas.microsoft.com/office/thememl/2012/main" name="pato-zsuzsanna-rap-presentation-sample-2017-compressed" id="{974C01D9-DB4E-4501-9B5A-6796607E8492}" vid="{357C6AFB-F053-44B3-9837-5EB611C407D4}"/>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F49FE638B06D94E88F18BCB9E62ACD4" ma:contentTypeVersion="11" ma:contentTypeDescription="Create a new document." ma:contentTypeScope="" ma:versionID="986020b1b707d1bee2a4e37c17369790">
  <xsd:schema xmlns:xsd="http://www.w3.org/2001/XMLSchema" xmlns:xs="http://www.w3.org/2001/XMLSchema" xmlns:p="http://schemas.microsoft.com/office/2006/metadata/properties" xmlns:ns2="10b397f0-acde-4eac-97ba-e50ea90c2a25" xmlns:ns3="c68e3063-9202-4375-885e-d2615e6391ec" targetNamespace="http://schemas.microsoft.com/office/2006/metadata/properties" ma:root="true" ma:fieldsID="24c5c548819a5c10ea1d5c048d77b036" ns2:_="" ns3:_="">
    <xsd:import namespace="10b397f0-acde-4eac-97ba-e50ea90c2a25"/>
    <xsd:import namespace="c68e3063-9202-4375-885e-d2615e6391e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b397f0-acde-4eac-97ba-e50ea90c2a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8e3063-9202-4375-885e-d2615e6391e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4F0FD5-03D7-4775-8FA2-4511409CC2CB}">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31B6596-51FA-4F29-AD38-CC825E73F916}">
  <ds:schemaRefs>
    <ds:schemaRef ds:uri="http://schemas.microsoft.com/sharepoint/v3/contenttype/forms"/>
  </ds:schemaRefs>
</ds:datastoreItem>
</file>

<file path=customXml/itemProps3.xml><?xml version="1.0" encoding="utf-8"?>
<ds:datastoreItem xmlns:ds="http://schemas.openxmlformats.org/officeDocument/2006/customXml" ds:itemID="{D5F60A98-10BD-4BAE-BA54-0C5D0CF19AB7}">
  <ds:schemaRefs>
    <ds:schemaRef ds:uri="10b397f0-acde-4eac-97ba-e50ea90c2a25"/>
    <ds:schemaRef ds:uri="c68e3063-9202-4375-885e-d2615e6391e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9657</TotalTime>
  <Words>1232</Words>
  <Application>Microsoft Office PowerPoint</Application>
  <PresentationFormat>On-screen Show (16:9)</PresentationFormat>
  <Paragraphs>117</Paragraphs>
  <Slides>14</Slides>
  <Notes>9</Notes>
  <HiddenSlides>0</HiddenSlides>
  <MMClips>0</MMClips>
  <ScaleCrop>false</ScaleCrop>
  <HeadingPairs>
    <vt:vector size="4" baseType="variant">
      <vt:variant>
        <vt:lpstr>Theme</vt:lpstr>
      </vt:variant>
      <vt:variant>
        <vt:i4>8</vt:i4>
      </vt:variant>
      <vt:variant>
        <vt:lpstr>Slide Titles</vt:lpstr>
      </vt:variant>
      <vt:variant>
        <vt:i4>14</vt:i4>
      </vt:variant>
    </vt:vector>
  </HeadingPairs>
  <TitlesOfParts>
    <vt:vector size="22" baseType="lpstr">
      <vt:lpstr>Content Master Slide</vt:lpstr>
      <vt:lpstr>Cover 1</vt:lpstr>
      <vt:lpstr>Cover 2</vt:lpstr>
      <vt:lpstr>Cover 3</vt:lpstr>
      <vt:lpstr>Closing slide</vt:lpstr>
      <vt:lpstr>Body Slides</vt:lpstr>
      <vt:lpstr>Body Slides</vt:lpstr>
      <vt:lpstr>1_Body Slides</vt:lpstr>
      <vt:lpstr>Barriers and success factors for E1st implementation  Senta Schmatzberger BPIE  2. March 2021 </vt:lpstr>
      <vt:lpstr>Energy Efficiency or Energy Efficiency First?</vt:lpstr>
      <vt:lpstr>PowerPoint Presentation</vt:lpstr>
      <vt:lpstr>PowerPoint Presentation</vt:lpstr>
      <vt:lpstr>How are barriers for Efficiency First different?</vt:lpstr>
      <vt:lpstr>Respondents – working level</vt:lpstr>
      <vt:lpstr>Barriers by policy are of respondent</vt:lpstr>
      <vt:lpstr>Examples of barriers – political barriers</vt:lpstr>
      <vt:lpstr>Examples of barriers - cultural</vt:lpstr>
      <vt:lpstr>Enablers for Energy Efficiency First</vt:lpstr>
      <vt:lpstr>Conclusions</vt:lpstr>
      <vt:lpstr>Defining barriers &amp; success factors for policy approaches</vt:lpstr>
      <vt:lpstr>Quantifying barriers &amp; success factors for policy approaches</vt:lpstr>
      <vt:lpstr>Thank you</vt:lpstr>
    </vt:vector>
  </TitlesOfParts>
  <Company>FBAUL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Senta Schmatzberger</dc:creator>
  <cp:lastModifiedBy>Senta Schmatzberger</cp:lastModifiedBy>
  <cp:revision>175</cp:revision>
  <cp:lastPrinted>2020-05-27T18:36:24Z</cp:lastPrinted>
  <dcterms:created xsi:type="dcterms:W3CDTF">2019-10-02T17:27:46Z</dcterms:created>
  <dcterms:modified xsi:type="dcterms:W3CDTF">2021-03-02T13:25:34Z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0x0101009F49FE638B06D94E88F18BCB9E62ACD4</vt:lpwstr>
  </property>
</Properties>
</file>